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7"/>
  </p:notesMasterIdLst>
  <p:sldIdLst>
    <p:sldId id="256" r:id="rId5"/>
    <p:sldId id="284" r:id="rId6"/>
    <p:sldId id="268" r:id="rId7"/>
    <p:sldId id="282" r:id="rId8"/>
    <p:sldId id="259" r:id="rId9"/>
    <p:sldId id="264" r:id="rId10"/>
    <p:sldId id="271" r:id="rId11"/>
    <p:sldId id="288" r:id="rId12"/>
    <p:sldId id="289" r:id="rId13"/>
    <p:sldId id="281" r:id="rId14"/>
    <p:sldId id="293" r:id="rId15"/>
    <p:sldId id="290" r:id="rId16"/>
    <p:sldId id="286" r:id="rId17"/>
    <p:sldId id="274" r:id="rId18"/>
    <p:sldId id="267" r:id="rId19"/>
    <p:sldId id="292" r:id="rId20"/>
    <p:sldId id="294" r:id="rId21"/>
    <p:sldId id="295" r:id="rId22"/>
    <p:sldId id="296" r:id="rId23"/>
    <p:sldId id="297" r:id="rId24"/>
    <p:sldId id="298" r:id="rId25"/>
    <p:sldId id="29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77E9B7-4D1A-4C6D-9BEC-F8AABC8DAB83}">
          <p14:sldIdLst>
            <p14:sldId id="256"/>
            <p14:sldId id="284"/>
            <p14:sldId id="268"/>
          </p14:sldIdLst>
        </p14:section>
        <p14:section name="The values perspective" id="{77001F09-5E0D-40B5-B867-65D90B25AE8D}">
          <p14:sldIdLst>
            <p14:sldId id="282"/>
            <p14:sldId id="259"/>
            <p14:sldId id="264"/>
          </p14:sldIdLst>
        </p14:section>
        <p14:section name="The case" id="{96DD31A4-605C-42F2-A591-181A21F51871}">
          <p14:sldIdLst>
            <p14:sldId id="271"/>
            <p14:sldId id="288"/>
            <p14:sldId id="289"/>
          </p14:sldIdLst>
        </p14:section>
        <p14:section name="Conversation around water values" id="{F814A208-7CA6-4129-8E67-66E28C7BA329}">
          <p14:sldIdLst>
            <p14:sldId id="281"/>
            <p14:sldId id="293"/>
            <p14:sldId id="290"/>
            <p14:sldId id="286"/>
          </p14:sldIdLst>
        </p14:section>
        <p14:section name="Wrap-up &amp; reflection" id="{DF1DD020-FF4D-438A-AAE3-76E555ED56D0}">
          <p14:sldIdLst>
            <p14:sldId id="274"/>
            <p14:sldId id="267"/>
          </p14:sldIdLst>
        </p14:section>
        <p14:section name="Back-up" id="{97325357-1D86-4003-B979-A94AAE5BD168}">
          <p14:sldIdLst>
            <p14:sldId id="292"/>
            <p14:sldId id="294"/>
            <p14:sldId id="295"/>
          </p14:sldIdLst>
        </p14:section>
        <p14:section name="Case 2" id="{FBCFCF18-519D-4A38-9FDC-B7AC416F2A0F}">
          <p14:sldIdLst>
            <p14:sldId id="296"/>
            <p14:sldId id="297"/>
          </p14:sldIdLst>
        </p14:section>
        <p14:section name="Case 3" id="{3DF05ACF-645B-464A-B1E6-4D4008959F72}">
          <p14:sldIdLst>
            <p14:sldId id="298"/>
            <p14:sldId id="299"/>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0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1E03B2-D7CD-4899-885E-65253B90A6F5}" v="5" dt="2023-03-03T16:24:43.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540" autoAdjust="0"/>
  </p:normalViewPr>
  <p:slideViewPr>
    <p:cSldViewPr snapToGrid="0" showGuides="1">
      <p:cViewPr varScale="1">
        <p:scale>
          <a:sx n="66" d="100"/>
          <a:sy n="66" d="100"/>
        </p:scale>
        <p:origin x="504"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ine Smout" userId="3153cd80-1eee-4546-abae-f15e9d00b721" providerId="ADAL" clId="{A0530C4C-C8CD-43BB-823D-3BE99973FB05}"/>
    <pc:docChg chg="modSld">
      <pc:chgData name="Pauline Smout" userId="3153cd80-1eee-4546-abae-f15e9d00b721" providerId="ADAL" clId="{A0530C4C-C8CD-43BB-823D-3BE99973FB05}" dt="2023-01-11T17:55:40.238" v="0" actId="571"/>
      <pc:docMkLst>
        <pc:docMk/>
      </pc:docMkLst>
      <pc:sldChg chg="addSp modSp modAnim">
        <pc:chgData name="Pauline Smout" userId="3153cd80-1eee-4546-abae-f15e9d00b721" providerId="ADAL" clId="{A0530C4C-C8CD-43BB-823D-3BE99973FB05}" dt="2023-01-11T17:55:40.238" v="0" actId="571"/>
        <pc:sldMkLst>
          <pc:docMk/>
          <pc:sldMk cId="1723126155" sldId="288"/>
        </pc:sldMkLst>
        <pc:spChg chg="mod">
          <ac:chgData name="Pauline Smout" userId="3153cd80-1eee-4546-abae-f15e9d00b721" providerId="ADAL" clId="{A0530C4C-C8CD-43BB-823D-3BE99973FB05}" dt="2023-01-11T17:55:40.238" v="0" actId="571"/>
          <ac:spMkLst>
            <pc:docMk/>
            <pc:sldMk cId="1723126155" sldId="288"/>
            <ac:spMk id="6" creationId="{AF9A9A68-67FA-2644-EA7B-850C820D0DD0}"/>
          </ac:spMkLst>
        </pc:spChg>
        <pc:spChg chg="mod">
          <ac:chgData name="Pauline Smout" userId="3153cd80-1eee-4546-abae-f15e9d00b721" providerId="ADAL" clId="{A0530C4C-C8CD-43BB-823D-3BE99973FB05}" dt="2023-01-11T17:55:40.238" v="0" actId="571"/>
          <ac:spMkLst>
            <pc:docMk/>
            <pc:sldMk cId="1723126155" sldId="288"/>
            <ac:spMk id="10" creationId="{2143F79F-A631-A440-45B7-E84A7A9E7840}"/>
          </ac:spMkLst>
        </pc:spChg>
        <pc:spChg chg="mod">
          <ac:chgData name="Pauline Smout" userId="3153cd80-1eee-4546-abae-f15e9d00b721" providerId="ADAL" clId="{A0530C4C-C8CD-43BB-823D-3BE99973FB05}" dt="2023-01-11T17:55:40.238" v="0" actId="571"/>
          <ac:spMkLst>
            <pc:docMk/>
            <pc:sldMk cId="1723126155" sldId="288"/>
            <ac:spMk id="18" creationId="{1B0F4FE5-004A-0A30-2477-53C703ADBD00}"/>
          </ac:spMkLst>
        </pc:spChg>
        <pc:spChg chg="mod">
          <ac:chgData name="Pauline Smout" userId="3153cd80-1eee-4546-abae-f15e9d00b721" providerId="ADAL" clId="{A0530C4C-C8CD-43BB-823D-3BE99973FB05}" dt="2023-01-11T17:55:40.238" v="0" actId="571"/>
          <ac:spMkLst>
            <pc:docMk/>
            <pc:sldMk cId="1723126155" sldId="288"/>
            <ac:spMk id="21" creationId="{1314113A-F232-49B4-FA35-697CC3A92DEC}"/>
          </ac:spMkLst>
        </pc:spChg>
        <pc:spChg chg="mod">
          <ac:chgData name="Pauline Smout" userId="3153cd80-1eee-4546-abae-f15e9d00b721" providerId="ADAL" clId="{A0530C4C-C8CD-43BB-823D-3BE99973FB05}" dt="2023-01-11T17:55:40.238" v="0" actId="571"/>
          <ac:spMkLst>
            <pc:docMk/>
            <pc:sldMk cId="1723126155" sldId="288"/>
            <ac:spMk id="26" creationId="{4D9F08D6-5449-996E-9F3E-FE84319A656F}"/>
          </ac:spMkLst>
        </pc:spChg>
        <pc:spChg chg="mod">
          <ac:chgData name="Pauline Smout" userId="3153cd80-1eee-4546-abae-f15e9d00b721" providerId="ADAL" clId="{A0530C4C-C8CD-43BB-823D-3BE99973FB05}" dt="2023-01-11T17:55:40.238" v="0" actId="571"/>
          <ac:spMkLst>
            <pc:docMk/>
            <pc:sldMk cId="1723126155" sldId="288"/>
            <ac:spMk id="28" creationId="{0D3D8B00-9982-6CB6-FE21-2522DBA209EF}"/>
          </ac:spMkLst>
        </pc:spChg>
        <pc:spChg chg="mod">
          <ac:chgData name="Pauline Smout" userId="3153cd80-1eee-4546-abae-f15e9d00b721" providerId="ADAL" clId="{A0530C4C-C8CD-43BB-823D-3BE99973FB05}" dt="2023-01-11T17:55:40.238" v="0" actId="571"/>
          <ac:spMkLst>
            <pc:docMk/>
            <pc:sldMk cId="1723126155" sldId="288"/>
            <ac:spMk id="32" creationId="{BD978C3A-DB26-499B-9FB8-3C82382C4F9F}"/>
          </ac:spMkLst>
        </pc:spChg>
        <pc:spChg chg="mod">
          <ac:chgData name="Pauline Smout" userId="3153cd80-1eee-4546-abae-f15e9d00b721" providerId="ADAL" clId="{A0530C4C-C8CD-43BB-823D-3BE99973FB05}" dt="2023-01-11T17:55:40.238" v="0" actId="571"/>
          <ac:spMkLst>
            <pc:docMk/>
            <pc:sldMk cId="1723126155" sldId="288"/>
            <ac:spMk id="35" creationId="{8164A4C3-B4C6-217C-0D40-7BB04ADCA834}"/>
          </ac:spMkLst>
        </pc:spChg>
        <pc:grpChg chg="add mod">
          <ac:chgData name="Pauline Smout" userId="3153cd80-1eee-4546-abae-f15e9d00b721" providerId="ADAL" clId="{A0530C4C-C8CD-43BB-823D-3BE99973FB05}" dt="2023-01-11T17:55:40.238" v="0" actId="571"/>
          <ac:grpSpMkLst>
            <pc:docMk/>
            <pc:sldMk cId="1723126155" sldId="288"/>
            <ac:grpSpMk id="4" creationId="{5A9E1CA7-4096-9CB1-4C83-B0F4561AC567}"/>
          </ac:grpSpMkLst>
        </pc:grpChg>
        <pc:grpChg chg="add mod">
          <ac:chgData name="Pauline Smout" userId="3153cd80-1eee-4546-abae-f15e9d00b721" providerId="ADAL" clId="{A0530C4C-C8CD-43BB-823D-3BE99973FB05}" dt="2023-01-11T17:55:40.238" v="0" actId="571"/>
          <ac:grpSpMkLst>
            <pc:docMk/>
            <pc:sldMk cId="1723126155" sldId="288"/>
            <ac:grpSpMk id="7" creationId="{4F7DAE5B-48C0-3455-80CE-463C0F24204E}"/>
          </ac:grpSpMkLst>
        </pc:grpChg>
        <pc:grpChg chg="add mod">
          <ac:chgData name="Pauline Smout" userId="3153cd80-1eee-4546-abae-f15e9d00b721" providerId="ADAL" clId="{A0530C4C-C8CD-43BB-823D-3BE99973FB05}" dt="2023-01-11T17:55:40.238" v="0" actId="571"/>
          <ac:grpSpMkLst>
            <pc:docMk/>
            <pc:sldMk cId="1723126155" sldId="288"/>
            <ac:grpSpMk id="14" creationId="{B46FA7F3-5A0F-0A5E-8522-9EA5FABDAD88}"/>
          </ac:grpSpMkLst>
        </pc:grpChg>
        <pc:grpChg chg="add mod">
          <ac:chgData name="Pauline Smout" userId="3153cd80-1eee-4546-abae-f15e9d00b721" providerId="ADAL" clId="{A0530C4C-C8CD-43BB-823D-3BE99973FB05}" dt="2023-01-11T17:55:40.238" v="0" actId="571"/>
          <ac:grpSpMkLst>
            <pc:docMk/>
            <pc:sldMk cId="1723126155" sldId="288"/>
            <ac:grpSpMk id="19" creationId="{8CC7CF89-12C5-D6C8-66B6-BFF8F4B62E95}"/>
          </ac:grpSpMkLst>
        </pc:grpChg>
        <pc:grpChg chg="add mod">
          <ac:chgData name="Pauline Smout" userId="3153cd80-1eee-4546-abae-f15e9d00b721" providerId="ADAL" clId="{A0530C4C-C8CD-43BB-823D-3BE99973FB05}" dt="2023-01-11T17:55:40.238" v="0" actId="571"/>
          <ac:grpSpMkLst>
            <pc:docMk/>
            <pc:sldMk cId="1723126155" sldId="288"/>
            <ac:grpSpMk id="23" creationId="{0702768C-6CF8-F69A-1F93-DB0C7C28F57C}"/>
          </ac:grpSpMkLst>
        </pc:grpChg>
        <pc:grpChg chg="add mod">
          <ac:chgData name="Pauline Smout" userId="3153cd80-1eee-4546-abae-f15e9d00b721" providerId="ADAL" clId="{A0530C4C-C8CD-43BB-823D-3BE99973FB05}" dt="2023-01-11T17:55:40.238" v="0" actId="571"/>
          <ac:grpSpMkLst>
            <pc:docMk/>
            <pc:sldMk cId="1723126155" sldId="288"/>
            <ac:grpSpMk id="27" creationId="{48F9AC94-2ABD-C24A-5730-A91E03BA65F4}"/>
          </ac:grpSpMkLst>
        </pc:grpChg>
        <pc:grpChg chg="add mod">
          <ac:chgData name="Pauline Smout" userId="3153cd80-1eee-4546-abae-f15e9d00b721" providerId="ADAL" clId="{A0530C4C-C8CD-43BB-823D-3BE99973FB05}" dt="2023-01-11T17:55:40.238" v="0" actId="571"/>
          <ac:grpSpMkLst>
            <pc:docMk/>
            <pc:sldMk cId="1723126155" sldId="288"/>
            <ac:grpSpMk id="30" creationId="{1BE58599-9EFC-1297-D4DE-919EDF398803}"/>
          </ac:grpSpMkLst>
        </pc:grpChg>
        <pc:grpChg chg="add mod">
          <ac:chgData name="Pauline Smout" userId="3153cd80-1eee-4546-abae-f15e9d00b721" providerId="ADAL" clId="{A0530C4C-C8CD-43BB-823D-3BE99973FB05}" dt="2023-01-11T17:55:40.238" v="0" actId="571"/>
          <ac:grpSpMkLst>
            <pc:docMk/>
            <pc:sldMk cId="1723126155" sldId="288"/>
            <ac:grpSpMk id="34" creationId="{9415B5D7-F4B6-CFB5-CCAB-F7D9D1F2F83A}"/>
          </ac:grpSpMkLst>
        </pc:grpChg>
        <pc:picChg chg="add mod">
          <ac:chgData name="Pauline Smout" userId="3153cd80-1eee-4546-abae-f15e9d00b721" providerId="ADAL" clId="{A0530C4C-C8CD-43BB-823D-3BE99973FB05}" dt="2023-01-11T17:55:40.238" v="0" actId="571"/>
          <ac:picMkLst>
            <pc:docMk/>
            <pc:sldMk cId="1723126155" sldId="288"/>
            <ac:picMk id="3" creationId="{7B3170B6-5586-0165-B168-1FB7BA97A5D8}"/>
          </ac:picMkLst>
        </pc:picChg>
        <pc:picChg chg="mod">
          <ac:chgData name="Pauline Smout" userId="3153cd80-1eee-4546-abae-f15e9d00b721" providerId="ADAL" clId="{A0530C4C-C8CD-43BB-823D-3BE99973FB05}" dt="2023-01-11T17:55:40.238" v="0" actId="571"/>
          <ac:picMkLst>
            <pc:docMk/>
            <pc:sldMk cId="1723126155" sldId="288"/>
            <ac:picMk id="20" creationId="{715A9E06-0770-8201-5A69-D3B18F60AB0F}"/>
          </ac:picMkLst>
        </pc:picChg>
        <pc:picChg chg="mod">
          <ac:chgData name="Pauline Smout" userId="3153cd80-1eee-4546-abae-f15e9d00b721" providerId="ADAL" clId="{A0530C4C-C8CD-43BB-823D-3BE99973FB05}" dt="2023-01-11T17:55:40.238" v="0" actId="571"/>
          <ac:picMkLst>
            <pc:docMk/>
            <pc:sldMk cId="1723126155" sldId="288"/>
            <ac:picMk id="33" creationId="{FAF3C03B-F672-8D02-AD40-CCEB36D865EE}"/>
          </ac:picMkLst>
        </pc:picChg>
        <pc:picChg chg="mod">
          <ac:chgData name="Pauline Smout" userId="3153cd80-1eee-4546-abae-f15e9d00b721" providerId="ADAL" clId="{A0530C4C-C8CD-43BB-823D-3BE99973FB05}" dt="2023-01-11T17:55:40.238" v="0" actId="571"/>
          <ac:picMkLst>
            <pc:docMk/>
            <pc:sldMk cId="1723126155" sldId="288"/>
            <ac:picMk id="36" creationId="{8379B376-8760-664E-5A93-C25E46082A3B}"/>
          </ac:picMkLst>
        </pc:picChg>
        <pc:picChg chg="mod">
          <ac:chgData name="Pauline Smout" userId="3153cd80-1eee-4546-abae-f15e9d00b721" providerId="ADAL" clId="{A0530C4C-C8CD-43BB-823D-3BE99973FB05}" dt="2023-01-11T17:55:40.238" v="0" actId="571"/>
          <ac:picMkLst>
            <pc:docMk/>
            <pc:sldMk cId="1723126155" sldId="288"/>
            <ac:picMk id="37" creationId="{D2233E38-09DF-381F-C659-8FA227637EBB}"/>
          </ac:picMkLst>
        </pc:picChg>
        <pc:cxnChg chg="mod">
          <ac:chgData name="Pauline Smout" userId="3153cd80-1eee-4546-abae-f15e9d00b721" providerId="ADAL" clId="{A0530C4C-C8CD-43BB-823D-3BE99973FB05}" dt="2023-01-11T17:55:40.238" v="0" actId="571"/>
          <ac:cxnSpMkLst>
            <pc:docMk/>
            <pc:sldMk cId="1723126155" sldId="288"/>
            <ac:cxnSpMk id="5" creationId="{D1EF3615-22E1-819A-F22E-04ADEAC2020D}"/>
          </ac:cxnSpMkLst>
        </pc:cxnChg>
        <pc:cxnChg chg="mod">
          <ac:chgData name="Pauline Smout" userId="3153cd80-1eee-4546-abae-f15e9d00b721" providerId="ADAL" clId="{A0530C4C-C8CD-43BB-823D-3BE99973FB05}" dt="2023-01-11T17:55:40.238" v="0" actId="571"/>
          <ac:cxnSpMkLst>
            <pc:docMk/>
            <pc:sldMk cId="1723126155" sldId="288"/>
            <ac:cxnSpMk id="9" creationId="{A82429CD-8D7B-858F-A99A-94FA5B2C472D}"/>
          </ac:cxnSpMkLst>
        </pc:cxnChg>
        <pc:cxnChg chg="mod">
          <ac:chgData name="Pauline Smout" userId="3153cd80-1eee-4546-abae-f15e9d00b721" providerId="ADAL" clId="{A0530C4C-C8CD-43BB-823D-3BE99973FB05}" dt="2023-01-11T17:55:40.238" v="0" actId="571"/>
          <ac:cxnSpMkLst>
            <pc:docMk/>
            <pc:sldMk cId="1723126155" sldId="288"/>
            <ac:cxnSpMk id="17" creationId="{D2AC5F49-0E24-4AC0-B7BE-3922D084D941}"/>
          </ac:cxnSpMkLst>
        </pc:cxnChg>
        <pc:cxnChg chg="mod">
          <ac:chgData name="Pauline Smout" userId="3153cd80-1eee-4546-abae-f15e9d00b721" providerId="ADAL" clId="{A0530C4C-C8CD-43BB-823D-3BE99973FB05}" dt="2023-01-11T17:55:40.238" v="0" actId="571"/>
          <ac:cxnSpMkLst>
            <pc:docMk/>
            <pc:sldMk cId="1723126155" sldId="288"/>
            <ac:cxnSpMk id="25" creationId="{70FB20A6-A7E2-DA2C-5340-9899699784C3}"/>
          </ac:cxnSpMkLst>
        </pc:cxnChg>
        <pc:cxnChg chg="mod">
          <ac:chgData name="Pauline Smout" userId="3153cd80-1eee-4546-abae-f15e9d00b721" providerId="ADAL" clId="{A0530C4C-C8CD-43BB-823D-3BE99973FB05}" dt="2023-01-11T17:55:40.238" v="0" actId="571"/>
          <ac:cxnSpMkLst>
            <pc:docMk/>
            <pc:sldMk cId="1723126155" sldId="288"/>
            <ac:cxnSpMk id="29" creationId="{D9CC0C16-F23F-062F-7035-B6A90EED0188}"/>
          </ac:cxnSpMkLst>
        </pc:cxnChg>
      </pc:sldChg>
    </pc:docChg>
  </pc:docChgLst>
  <pc:docChgLst>
    <pc:chgData name="Pauline Smout" userId="3153cd80-1eee-4546-abae-f15e9d00b721" providerId="ADAL" clId="{831E03B2-D7CD-4899-885E-65253B90A6F5}"/>
    <pc:docChg chg="custSel modSld">
      <pc:chgData name="Pauline Smout" userId="3153cd80-1eee-4546-abae-f15e9d00b721" providerId="ADAL" clId="{831E03B2-D7CD-4899-885E-65253B90A6F5}" dt="2023-03-03T16:24:49.436" v="19" actId="1076"/>
      <pc:docMkLst>
        <pc:docMk/>
      </pc:docMkLst>
      <pc:sldChg chg="addSp delSp modSp mod">
        <pc:chgData name="Pauline Smout" userId="3153cd80-1eee-4546-abae-f15e9d00b721" providerId="ADAL" clId="{831E03B2-D7CD-4899-885E-65253B90A6F5}" dt="2023-03-03T16:24:49.436" v="19" actId="1076"/>
        <pc:sldMkLst>
          <pc:docMk/>
          <pc:sldMk cId="3412079129" sldId="292"/>
        </pc:sldMkLst>
        <pc:picChg chg="del">
          <ac:chgData name="Pauline Smout" userId="3153cd80-1eee-4546-abae-f15e9d00b721" providerId="ADAL" clId="{831E03B2-D7CD-4899-885E-65253B90A6F5}" dt="2023-03-03T16:24:19.392" v="14" actId="478"/>
          <ac:picMkLst>
            <pc:docMk/>
            <pc:sldMk cId="3412079129" sldId="292"/>
            <ac:picMk id="4" creationId="{3585E2C9-9F44-C574-C5AC-E213EE28F4F2}"/>
          </ac:picMkLst>
        </pc:picChg>
        <pc:picChg chg="add mod">
          <ac:chgData name="Pauline Smout" userId="3153cd80-1eee-4546-abae-f15e9d00b721" providerId="ADAL" clId="{831E03B2-D7CD-4899-885E-65253B90A6F5}" dt="2023-03-03T16:24:49.436" v="19" actId="1076"/>
          <ac:picMkLst>
            <pc:docMk/>
            <pc:sldMk cId="3412079129" sldId="292"/>
            <ac:picMk id="5" creationId="{7A3E3D10-56AC-2C73-8E86-726C654614E8}"/>
          </ac:picMkLst>
        </pc:picChg>
      </pc:sldChg>
      <pc:sldChg chg="addSp delSp modSp mod">
        <pc:chgData name="Pauline Smout" userId="3153cd80-1eee-4546-abae-f15e9d00b721" providerId="ADAL" clId="{831E03B2-D7CD-4899-885E-65253B90A6F5}" dt="2023-03-03T16:23:45.686" v="4" actId="14100"/>
        <pc:sldMkLst>
          <pc:docMk/>
          <pc:sldMk cId="1011739607" sldId="294"/>
        </pc:sldMkLst>
        <pc:picChg chg="add mod">
          <ac:chgData name="Pauline Smout" userId="3153cd80-1eee-4546-abae-f15e9d00b721" providerId="ADAL" clId="{831E03B2-D7CD-4899-885E-65253B90A6F5}" dt="2023-03-03T16:23:45.686" v="4" actId="14100"/>
          <ac:picMkLst>
            <pc:docMk/>
            <pc:sldMk cId="1011739607" sldId="294"/>
            <ac:picMk id="3" creationId="{B5B9DFFE-753A-11C7-C7A3-B426C3195FF9}"/>
          </ac:picMkLst>
        </pc:picChg>
        <pc:picChg chg="del">
          <ac:chgData name="Pauline Smout" userId="3153cd80-1eee-4546-abae-f15e9d00b721" providerId="ADAL" clId="{831E03B2-D7CD-4899-885E-65253B90A6F5}" dt="2023-03-03T16:23:35.241" v="0" actId="478"/>
          <ac:picMkLst>
            <pc:docMk/>
            <pc:sldMk cId="1011739607" sldId="294"/>
            <ac:picMk id="7" creationId="{0B2FC9F0-CB75-4844-5277-A5B1BB73F4F7}"/>
          </ac:picMkLst>
        </pc:picChg>
      </pc:sldChg>
      <pc:sldChg chg="addSp delSp modSp mod">
        <pc:chgData name="Pauline Smout" userId="3153cd80-1eee-4546-abae-f15e9d00b721" providerId="ADAL" clId="{831E03B2-D7CD-4899-885E-65253B90A6F5}" dt="2023-03-03T16:24:14.430" v="13" actId="1037"/>
        <pc:sldMkLst>
          <pc:docMk/>
          <pc:sldMk cId="2965558183" sldId="295"/>
        </pc:sldMkLst>
        <pc:spChg chg="add del mod">
          <ac:chgData name="Pauline Smout" userId="3153cd80-1eee-4546-abae-f15e9d00b721" providerId="ADAL" clId="{831E03B2-D7CD-4899-885E-65253B90A6F5}" dt="2023-03-03T16:24:00.041" v="7"/>
          <ac:spMkLst>
            <pc:docMk/>
            <pc:sldMk cId="2965558183" sldId="295"/>
            <ac:spMk id="4" creationId="{1094E4D4-315D-E1A9-ECF4-B6FE5D1C9DD1}"/>
          </ac:spMkLst>
        </pc:spChg>
        <pc:spChg chg="add del mod">
          <ac:chgData name="Pauline Smout" userId="3153cd80-1eee-4546-abae-f15e9d00b721" providerId="ADAL" clId="{831E03B2-D7CD-4899-885E-65253B90A6F5}" dt="2023-03-03T16:24:00.041" v="7"/>
          <ac:spMkLst>
            <pc:docMk/>
            <pc:sldMk cId="2965558183" sldId="295"/>
            <ac:spMk id="5" creationId="{C170F166-76E7-FDC1-525C-AE5F078EDB6C}"/>
          </ac:spMkLst>
        </pc:spChg>
        <pc:spChg chg="add del mod">
          <ac:chgData name="Pauline Smout" userId="3153cd80-1eee-4546-abae-f15e9d00b721" providerId="ADAL" clId="{831E03B2-D7CD-4899-885E-65253B90A6F5}" dt="2023-03-03T16:24:00.041" v="7"/>
          <ac:spMkLst>
            <pc:docMk/>
            <pc:sldMk cId="2965558183" sldId="295"/>
            <ac:spMk id="6" creationId="{9456BF2F-008B-FDD7-3FCF-D027FC77AACD}"/>
          </ac:spMkLst>
        </pc:spChg>
        <pc:spChg chg="add del mod">
          <ac:chgData name="Pauline Smout" userId="3153cd80-1eee-4546-abae-f15e9d00b721" providerId="ADAL" clId="{831E03B2-D7CD-4899-885E-65253B90A6F5}" dt="2023-03-03T16:24:00.041" v="7"/>
          <ac:spMkLst>
            <pc:docMk/>
            <pc:sldMk cId="2965558183" sldId="295"/>
            <ac:spMk id="7" creationId="{2A559EF0-D5BB-8559-5AEB-D11E49338750}"/>
          </ac:spMkLst>
        </pc:spChg>
        <pc:spChg chg="add del mod">
          <ac:chgData name="Pauline Smout" userId="3153cd80-1eee-4546-abae-f15e9d00b721" providerId="ADAL" clId="{831E03B2-D7CD-4899-885E-65253B90A6F5}" dt="2023-03-03T16:24:00.041" v="7"/>
          <ac:spMkLst>
            <pc:docMk/>
            <pc:sldMk cId="2965558183" sldId="295"/>
            <ac:spMk id="8" creationId="{3D04BE4D-8920-08E5-AF00-E62FBD448BEA}"/>
          </ac:spMkLst>
        </pc:spChg>
        <pc:spChg chg="mod">
          <ac:chgData name="Pauline Smout" userId="3153cd80-1eee-4546-abae-f15e9d00b721" providerId="ADAL" clId="{831E03B2-D7CD-4899-885E-65253B90A6F5}" dt="2023-03-03T16:23:58.410" v="6"/>
          <ac:spMkLst>
            <pc:docMk/>
            <pc:sldMk cId="2965558183" sldId="295"/>
            <ac:spMk id="10" creationId="{83239C83-A028-AEBB-8C72-477D5D559AB9}"/>
          </ac:spMkLst>
        </pc:spChg>
        <pc:spChg chg="mod">
          <ac:chgData name="Pauline Smout" userId="3153cd80-1eee-4546-abae-f15e9d00b721" providerId="ADAL" clId="{831E03B2-D7CD-4899-885E-65253B90A6F5}" dt="2023-03-03T16:23:58.410" v="6"/>
          <ac:spMkLst>
            <pc:docMk/>
            <pc:sldMk cId="2965558183" sldId="295"/>
            <ac:spMk id="11" creationId="{5BCDE00F-1E0F-4681-8F92-5093DDA1A696}"/>
          </ac:spMkLst>
        </pc:spChg>
        <pc:spChg chg="add del mod">
          <ac:chgData name="Pauline Smout" userId="3153cd80-1eee-4546-abae-f15e9d00b721" providerId="ADAL" clId="{831E03B2-D7CD-4899-885E-65253B90A6F5}" dt="2023-03-03T16:24:00.041" v="7"/>
          <ac:spMkLst>
            <pc:docMk/>
            <pc:sldMk cId="2965558183" sldId="295"/>
            <ac:spMk id="12" creationId="{3D6F9E36-FD2F-EEFA-7CF4-BF1804A5CBEA}"/>
          </ac:spMkLst>
        </pc:spChg>
        <pc:spChg chg="add del mod">
          <ac:chgData name="Pauline Smout" userId="3153cd80-1eee-4546-abae-f15e9d00b721" providerId="ADAL" clId="{831E03B2-D7CD-4899-885E-65253B90A6F5}" dt="2023-03-03T16:24:00.041" v="7"/>
          <ac:spMkLst>
            <pc:docMk/>
            <pc:sldMk cId="2965558183" sldId="295"/>
            <ac:spMk id="13" creationId="{D2E4D80E-D5F1-3448-5945-0BB634D0332E}"/>
          </ac:spMkLst>
        </pc:spChg>
        <pc:spChg chg="add del mod">
          <ac:chgData name="Pauline Smout" userId="3153cd80-1eee-4546-abae-f15e9d00b721" providerId="ADAL" clId="{831E03B2-D7CD-4899-885E-65253B90A6F5}" dt="2023-03-03T16:24:00.041" v="7"/>
          <ac:spMkLst>
            <pc:docMk/>
            <pc:sldMk cId="2965558183" sldId="295"/>
            <ac:spMk id="14" creationId="{27815EDD-2E83-BFC2-4F1B-F38DD9DA77D6}"/>
          </ac:spMkLst>
        </pc:spChg>
        <pc:spChg chg="add del mod">
          <ac:chgData name="Pauline Smout" userId="3153cd80-1eee-4546-abae-f15e9d00b721" providerId="ADAL" clId="{831E03B2-D7CD-4899-885E-65253B90A6F5}" dt="2023-03-03T16:24:00.041" v="7"/>
          <ac:spMkLst>
            <pc:docMk/>
            <pc:sldMk cId="2965558183" sldId="295"/>
            <ac:spMk id="15" creationId="{940A9748-840D-119C-7683-81FB4E427826}"/>
          </ac:spMkLst>
        </pc:spChg>
        <pc:spChg chg="add del mod">
          <ac:chgData name="Pauline Smout" userId="3153cd80-1eee-4546-abae-f15e9d00b721" providerId="ADAL" clId="{831E03B2-D7CD-4899-885E-65253B90A6F5}" dt="2023-03-03T16:24:00.041" v="7"/>
          <ac:spMkLst>
            <pc:docMk/>
            <pc:sldMk cId="2965558183" sldId="295"/>
            <ac:spMk id="16" creationId="{DF76E4DA-99A9-93CC-CC31-317E6A9D64D3}"/>
          </ac:spMkLst>
        </pc:spChg>
        <pc:spChg chg="add del mod">
          <ac:chgData name="Pauline Smout" userId="3153cd80-1eee-4546-abae-f15e9d00b721" providerId="ADAL" clId="{831E03B2-D7CD-4899-885E-65253B90A6F5}" dt="2023-03-03T16:24:00.041" v="7"/>
          <ac:spMkLst>
            <pc:docMk/>
            <pc:sldMk cId="2965558183" sldId="295"/>
            <ac:spMk id="17" creationId="{223D0B0D-D6F9-6329-F598-82E3E6E7A7B5}"/>
          </ac:spMkLst>
        </pc:spChg>
        <pc:spChg chg="add del mod">
          <ac:chgData name="Pauline Smout" userId="3153cd80-1eee-4546-abae-f15e9d00b721" providerId="ADAL" clId="{831E03B2-D7CD-4899-885E-65253B90A6F5}" dt="2023-03-03T16:24:00.041" v="7"/>
          <ac:spMkLst>
            <pc:docMk/>
            <pc:sldMk cId="2965558183" sldId="295"/>
            <ac:spMk id="18" creationId="{B862D72B-4E41-445D-A2E3-01CFE885A9D4}"/>
          </ac:spMkLst>
        </pc:spChg>
        <pc:spChg chg="add del mod">
          <ac:chgData name="Pauline Smout" userId="3153cd80-1eee-4546-abae-f15e9d00b721" providerId="ADAL" clId="{831E03B2-D7CD-4899-885E-65253B90A6F5}" dt="2023-03-03T16:24:00.041" v="7"/>
          <ac:spMkLst>
            <pc:docMk/>
            <pc:sldMk cId="2965558183" sldId="295"/>
            <ac:spMk id="19" creationId="{BD10BE70-8015-8ABF-7B2D-457EA70437FD}"/>
          </ac:spMkLst>
        </pc:spChg>
        <pc:spChg chg="add del mod">
          <ac:chgData name="Pauline Smout" userId="3153cd80-1eee-4546-abae-f15e9d00b721" providerId="ADAL" clId="{831E03B2-D7CD-4899-885E-65253B90A6F5}" dt="2023-03-03T16:24:00.041" v="7"/>
          <ac:spMkLst>
            <pc:docMk/>
            <pc:sldMk cId="2965558183" sldId="295"/>
            <ac:spMk id="20" creationId="{DFCDD9FD-B4F5-2ED8-3427-386DA1FBA880}"/>
          </ac:spMkLst>
        </pc:spChg>
        <pc:spChg chg="add del mod">
          <ac:chgData name="Pauline Smout" userId="3153cd80-1eee-4546-abae-f15e9d00b721" providerId="ADAL" clId="{831E03B2-D7CD-4899-885E-65253B90A6F5}" dt="2023-03-03T16:24:00.041" v="7"/>
          <ac:spMkLst>
            <pc:docMk/>
            <pc:sldMk cId="2965558183" sldId="295"/>
            <ac:spMk id="21" creationId="{78C53349-5FDC-3CCC-F020-E466BDD5403D}"/>
          </ac:spMkLst>
        </pc:spChg>
        <pc:spChg chg="add del mod">
          <ac:chgData name="Pauline Smout" userId="3153cd80-1eee-4546-abae-f15e9d00b721" providerId="ADAL" clId="{831E03B2-D7CD-4899-885E-65253B90A6F5}" dt="2023-03-03T16:24:00.041" v="7"/>
          <ac:spMkLst>
            <pc:docMk/>
            <pc:sldMk cId="2965558183" sldId="295"/>
            <ac:spMk id="22" creationId="{B7AE0A0F-95F6-44C3-30BE-4D8A04388E5D}"/>
          </ac:spMkLst>
        </pc:spChg>
        <pc:spChg chg="add del mod">
          <ac:chgData name="Pauline Smout" userId="3153cd80-1eee-4546-abae-f15e9d00b721" providerId="ADAL" clId="{831E03B2-D7CD-4899-885E-65253B90A6F5}" dt="2023-03-03T16:24:00.041" v="7"/>
          <ac:spMkLst>
            <pc:docMk/>
            <pc:sldMk cId="2965558183" sldId="295"/>
            <ac:spMk id="23" creationId="{EF7D0AB9-87D2-669B-8409-7BC75B77C8BD}"/>
          </ac:spMkLst>
        </pc:spChg>
        <pc:spChg chg="add del mod">
          <ac:chgData name="Pauline Smout" userId="3153cd80-1eee-4546-abae-f15e9d00b721" providerId="ADAL" clId="{831E03B2-D7CD-4899-885E-65253B90A6F5}" dt="2023-03-03T16:24:00.041" v="7"/>
          <ac:spMkLst>
            <pc:docMk/>
            <pc:sldMk cId="2965558183" sldId="295"/>
            <ac:spMk id="24" creationId="{F63155A0-1ABD-4C1C-DF11-EC8F7EE281A1}"/>
          </ac:spMkLst>
        </pc:spChg>
        <pc:spChg chg="add del mod">
          <ac:chgData name="Pauline Smout" userId="3153cd80-1eee-4546-abae-f15e9d00b721" providerId="ADAL" clId="{831E03B2-D7CD-4899-885E-65253B90A6F5}" dt="2023-03-03T16:24:00.041" v="7"/>
          <ac:spMkLst>
            <pc:docMk/>
            <pc:sldMk cId="2965558183" sldId="295"/>
            <ac:spMk id="25" creationId="{77E679FC-D8A3-9278-1CF9-93806AED53CE}"/>
          </ac:spMkLst>
        </pc:spChg>
        <pc:spChg chg="add del mod">
          <ac:chgData name="Pauline Smout" userId="3153cd80-1eee-4546-abae-f15e9d00b721" providerId="ADAL" clId="{831E03B2-D7CD-4899-885E-65253B90A6F5}" dt="2023-03-03T16:24:00.041" v="7"/>
          <ac:spMkLst>
            <pc:docMk/>
            <pc:sldMk cId="2965558183" sldId="295"/>
            <ac:spMk id="26" creationId="{6C9BD92D-C4B1-6C9A-EC83-6E4E92A84BE9}"/>
          </ac:spMkLst>
        </pc:spChg>
        <pc:spChg chg="add del mod">
          <ac:chgData name="Pauline Smout" userId="3153cd80-1eee-4546-abae-f15e9d00b721" providerId="ADAL" clId="{831E03B2-D7CD-4899-885E-65253B90A6F5}" dt="2023-03-03T16:24:00.041" v="7"/>
          <ac:spMkLst>
            <pc:docMk/>
            <pc:sldMk cId="2965558183" sldId="295"/>
            <ac:spMk id="27" creationId="{B38ED4E5-4CF3-FD0E-9EB1-16ADF24B1196}"/>
          </ac:spMkLst>
        </pc:spChg>
        <pc:spChg chg="add del mod">
          <ac:chgData name="Pauline Smout" userId="3153cd80-1eee-4546-abae-f15e9d00b721" providerId="ADAL" clId="{831E03B2-D7CD-4899-885E-65253B90A6F5}" dt="2023-03-03T16:24:00.041" v="7"/>
          <ac:spMkLst>
            <pc:docMk/>
            <pc:sldMk cId="2965558183" sldId="295"/>
            <ac:spMk id="28" creationId="{2556DD9A-947D-172D-964E-3336BA27F0AF}"/>
          </ac:spMkLst>
        </pc:spChg>
        <pc:spChg chg="add del mod">
          <ac:chgData name="Pauline Smout" userId="3153cd80-1eee-4546-abae-f15e9d00b721" providerId="ADAL" clId="{831E03B2-D7CD-4899-885E-65253B90A6F5}" dt="2023-03-03T16:24:00.041" v="7"/>
          <ac:spMkLst>
            <pc:docMk/>
            <pc:sldMk cId="2965558183" sldId="295"/>
            <ac:spMk id="29" creationId="{8FA124DD-62CE-655F-E77D-C3AEB2516B81}"/>
          </ac:spMkLst>
        </pc:spChg>
        <pc:spChg chg="add del mod">
          <ac:chgData name="Pauline Smout" userId="3153cd80-1eee-4546-abae-f15e9d00b721" providerId="ADAL" clId="{831E03B2-D7CD-4899-885E-65253B90A6F5}" dt="2023-03-03T16:24:00.041" v="7"/>
          <ac:spMkLst>
            <pc:docMk/>
            <pc:sldMk cId="2965558183" sldId="295"/>
            <ac:spMk id="30" creationId="{8F2EDAAC-5B94-DEED-457F-5FBD7541DB53}"/>
          </ac:spMkLst>
        </pc:spChg>
        <pc:spChg chg="add del mod">
          <ac:chgData name="Pauline Smout" userId="3153cd80-1eee-4546-abae-f15e9d00b721" providerId="ADAL" clId="{831E03B2-D7CD-4899-885E-65253B90A6F5}" dt="2023-03-03T16:24:00.041" v="7"/>
          <ac:spMkLst>
            <pc:docMk/>
            <pc:sldMk cId="2965558183" sldId="295"/>
            <ac:spMk id="31" creationId="{B4E8B2FC-D433-5F83-0A03-9FA1973C4194}"/>
          </ac:spMkLst>
        </pc:spChg>
        <pc:spChg chg="add del mod">
          <ac:chgData name="Pauline Smout" userId="3153cd80-1eee-4546-abae-f15e9d00b721" providerId="ADAL" clId="{831E03B2-D7CD-4899-885E-65253B90A6F5}" dt="2023-03-03T16:24:00.041" v="7"/>
          <ac:spMkLst>
            <pc:docMk/>
            <pc:sldMk cId="2965558183" sldId="295"/>
            <ac:spMk id="32" creationId="{37BD5352-88A9-7547-A6D6-11EF00E451E3}"/>
          </ac:spMkLst>
        </pc:spChg>
        <pc:spChg chg="add del mod">
          <ac:chgData name="Pauline Smout" userId="3153cd80-1eee-4546-abae-f15e9d00b721" providerId="ADAL" clId="{831E03B2-D7CD-4899-885E-65253B90A6F5}" dt="2023-03-03T16:24:00.041" v="7"/>
          <ac:spMkLst>
            <pc:docMk/>
            <pc:sldMk cId="2965558183" sldId="295"/>
            <ac:spMk id="33" creationId="{7AC70D4A-C7F1-EACC-9617-C2DE50473522}"/>
          </ac:spMkLst>
        </pc:spChg>
        <pc:spChg chg="add del mod">
          <ac:chgData name="Pauline Smout" userId="3153cd80-1eee-4546-abae-f15e9d00b721" providerId="ADAL" clId="{831E03B2-D7CD-4899-885E-65253B90A6F5}" dt="2023-03-03T16:24:00.041" v="7"/>
          <ac:spMkLst>
            <pc:docMk/>
            <pc:sldMk cId="2965558183" sldId="295"/>
            <ac:spMk id="34" creationId="{C2CEED9D-1910-3261-B750-7112E3968734}"/>
          </ac:spMkLst>
        </pc:spChg>
        <pc:spChg chg="add del mod">
          <ac:chgData name="Pauline Smout" userId="3153cd80-1eee-4546-abae-f15e9d00b721" providerId="ADAL" clId="{831E03B2-D7CD-4899-885E-65253B90A6F5}" dt="2023-03-03T16:24:00.041" v="7"/>
          <ac:spMkLst>
            <pc:docMk/>
            <pc:sldMk cId="2965558183" sldId="295"/>
            <ac:spMk id="35" creationId="{EB59BE71-47A6-DCE3-35D4-ABFF508C3DA7}"/>
          </ac:spMkLst>
        </pc:spChg>
        <pc:spChg chg="add del mod">
          <ac:chgData name="Pauline Smout" userId="3153cd80-1eee-4546-abae-f15e9d00b721" providerId="ADAL" clId="{831E03B2-D7CD-4899-885E-65253B90A6F5}" dt="2023-03-03T16:24:00.041" v="7"/>
          <ac:spMkLst>
            <pc:docMk/>
            <pc:sldMk cId="2965558183" sldId="295"/>
            <ac:spMk id="36" creationId="{5D13E4EB-36ED-7941-0930-EA87309590A5}"/>
          </ac:spMkLst>
        </pc:spChg>
        <pc:spChg chg="add del mod">
          <ac:chgData name="Pauline Smout" userId="3153cd80-1eee-4546-abae-f15e9d00b721" providerId="ADAL" clId="{831E03B2-D7CD-4899-885E-65253B90A6F5}" dt="2023-03-03T16:24:00.041" v="7"/>
          <ac:spMkLst>
            <pc:docMk/>
            <pc:sldMk cId="2965558183" sldId="295"/>
            <ac:spMk id="37" creationId="{A6B4F5E0-DE79-A6E4-3AA8-60AB9962CEB6}"/>
          </ac:spMkLst>
        </pc:spChg>
        <pc:spChg chg="add del mod">
          <ac:chgData name="Pauline Smout" userId="3153cd80-1eee-4546-abae-f15e9d00b721" providerId="ADAL" clId="{831E03B2-D7CD-4899-885E-65253B90A6F5}" dt="2023-03-03T16:24:00.041" v="7"/>
          <ac:spMkLst>
            <pc:docMk/>
            <pc:sldMk cId="2965558183" sldId="295"/>
            <ac:spMk id="38" creationId="{20140E53-9AEE-A870-868A-6DF837E5C969}"/>
          </ac:spMkLst>
        </pc:spChg>
        <pc:spChg chg="add del mod">
          <ac:chgData name="Pauline Smout" userId="3153cd80-1eee-4546-abae-f15e9d00b721" providerId="ADAL" clId="{831E03B2-D7CD-4899-885E-65253B90A6F5}" dt="2023-03-03T16:24:00.041" v="7"/>
          <ac:spMkLst>
            <pc:docMk/>
            <pc:sldMk cId="2965558183" sldId="295"/>
            <ac:spMk id="39" creationId="{93677C87-C1A0-0728-2AB3-62C5BF3AAFFF}"/>
          </ac:spMkLst>
        </pc:spChg>
        <pc:spChg chg="add del mod">
          <ac:chgData name="Pauline Smout" userId="3153cd80-1eee-4546-abae-f15e9d00b721" providerId="ADAL" clId="{831E03B2-D7CD-4899-885E-65253B90A6F5}" dt="2023-03-03T16:24:00.041" v="7"/>
          <ac:spMkLst>
            <pc:docMk/>
            <pc:sldMk cId="2965558183" sldId="295"/>
            <ac:spMk id="40" creationId="{0B889289-821C-D695-B807-BB1A59D501AF}"/>
          </ac:spMkLst>
        </pc:spChg>
        <pc:spChg chg="add del mod">
          <ac:chgData name="Pauline Smout" userId="3153cd80-1eee-4546-abae-f15e9d00b721" providerId="ADAL" clId="{831E03B2-D7CD-4899-885E-65253B90A6F5}" dt="2023-03-03T16:24:00.041" v="7"/>
          <ac:spMkLst>
            <pc:docMk/>
            <pc:sldMk cId="2965558183" sldId="295"/>
            <ac:spMk id="41" creationId="{AD1537A3-7358-9DDD-28AA-01D94BAB67C8}"/>
          </ac:spMkLst>
        </pc:spChg>
        <pc:spChg chg="add del mod">
          <ac:chgData name="Pauline Smout" userId="3153cd80-1eee-4546-abae-f15e9d00b721" providerId="ADAL" clId="{831E03B2-D7CD-4899-885E-65253B90A6F5}" dt="2023-03-03T16:24:00.041" v="7"/>
          <ac:spMkLst>
            <pc:docMk/>
            <pc:sldMk cId="2965558183" sldId="295"/>
            <ac:spMk id="42" creationId="{6FACC9A9-A583-DE41-CCA9-9C43CD8461F5}"/>
          </ac:spMkLst>
        </pc:spChg>
        <pc:spChg chg="add del mod">
          <ac:chgData name="Pauline Smout" userId="3153cd80-1eee-4546-abae-f15e9d00b721" providerId="ADAL" clId="{831E03B2-D7CD-4899-885E-65253B90A6F5}" dt="2023-03-03T16:24:00.041" v="7"/>
          <ac:spMkLst>
            <pc:docMk/>
            <pc:sldMk cId="2965558183" sldId="295"/>
            <ac:spMk id="43" creationId="{EC6944F5-C065-8D73-5C15-9A62BD7F4FA9}"/>
          </ac:spMkLst>
        </pc:spChg>
        <pc:spChg chg="add del mod">
          <ac:chgData name="Pauline Smout" userId="3153cd80-1eee-4546-abae-f15e9d00b721" providerId="ADAL" clId="{831E03B2-D7CD-4899-885E-65253B90A6F5}" dt="2023-03-03T16:24:00.041" v="7"/>
          <ac:spMkLst>
            <pc:docMk/>
            <pc:sldMk cId="2965558183" sldId="295"/>
            <ac:spMk id="44" creationId="{57880400-B43D-6B74-451F-3B21D3A48182}"/>
          </ac:spMkLst>
        </pc:spChg>
        <pc:spChg chg="add del mod">
          <ac:chgData name="Pauline Smout" userId="3153cd80-1eee-4546-abae-f15e9d00b721" providerId="ADAL" clId="{831E03B2-D7CD-4899-885E-65253B90A6F5}" dt="2023-03-03T16:24:00.041" v="7"/>
          <ac:spMkLst>
            <pc:docMk/>
            <pc:sldMk cId="2965558183" sldId="295"/>
            <ac:spMk id="45" creationId="{27AFF6FB-4C73-F958-2DF3-9574FAB4C0E1}"/>
          </ac:spMkLst>
        </pc:spChg>
        <pc:spChg chg="add del mod">
          <ac:chgData name="Pauline Smout" userId="3153cd80-1eee-4546-abae-f15e9d00b721" providerId="ADAL" clId="{831E03B2-D7CD-4899-885E-65253B90A6F5}" dt="2023-03-03T16:24:00.041" v="7"/>
          <ac:spMkLst>
            <pc:docMk/>
            <pc:sldMk cId="2965558183" sldId="295"/>
            <ac:spMk id="46" creationId="{0578E9C1-6B35-1CB0-157A-0357F2D1A4B2}"/>
          </ac:spMkLst>
        </pc:spChg>
        <pc:spChg chg="add del mod">
          <ac:chgData name="Pauline Smout" userId="3153cd80-1eee-4546-abae-f15e9d00b721" providerId="ADAL" clId="{831E03B2-D7CD-4899-885E-65253B90A6F5}" dt="2023-03-03T16:24:00.041" v="7"/>
          <ac:spMkLst>
            <pc:docMk/>
            <pc:sldMk cId="2965558183" sldId="295"/>
            <ac:spMk id="47" creationId="{4790FF80-F63F-EAFD-AC11-2F9864E84EEA}"/>
          </ac:spMkLst>
        </pc:spChg>
        <pc:spChg chg="add del mod">
          <ac:chgData name="Pauline Smout" userId="3153cd80-1eee-4546-abae-f15e9d00b721" providerId="ADAL" clId="{831E03B2-D7CD-4899-885E-65253B90A6F5}" dt="2023-03-03T16:24:00.041" v="7"/>
          <ac:spMkLst>
            <pc:docMk/>
            <pc:sldMk cId="2965558183" sldId="295"/>
            <ac:spMk id="48" creationId="{41E745F9-00C0-278A-DB28-D9FC03820FD8}"/>
          </ac:spMkLst>
        </pc:spChg>
        <pc:spChg chg="add del mod">
          <ac:chgData name="Pauline Smout" userId="3153cd80-1eee-4546-abae-f15e9d00b721" providerId="ADAL" clId="{831E03B2-D7CD-4899-885E-65253B90A6F5}" dt="2023-03-03T16:24:00.041" v="7"/>
          <ac:spMkLst>
            <pc:docMk/>
            <pc:sldMk cId="2965558183" sldId="295"/>
            <ac:spMk id="49" creationId="{C29A37D2-A61E-FACB-AD57-703107A8185D}"/>
          </ac:spMkLst>
        </pc:spChg>
        <pc:spChg chg="add del mod">
          <ac:chgData name="Pauline Smout" userId="3153cd80-1eee-4546-abae-f15e9d00b721" providerId="ADAL" clId="{831E03B2-D7CD-4899-885E-65253B90A6F5}" dt="2023-03-03T16:24:00.041" v="7"/>
          <ac:spMkLst>
            <pc:docMk/>
            <pc:sldMk cId="2965558183" sldId="295"/>
            <ac:spMk id="50" creationId="{8C8D37CA-AE3E-8ED6-61EE-8D2C15D76181}"/>
          </ac:spMkLst>
        </pc:spChg>
        <pc:spChg chg="add del mod">
          <ac:chgData name="Pauline Smout" userId="3153cd80-1eee-4546-abae-f15e9d00b721" providerId="ADAL" clId="{831E03B2-D7CD-4899-885E-65253B90A6F5}" dt="2023-03-03T16:24:00.041" v="7"/>
          <ac:spMkLst>
            <pc:docMk/>
            <pc:sldMk cId="2965558183" sldId="295"/>
            <ac:spMk id="51" creationId="{9DDFE531-7F0B-0D60-D83D-31F38F373A5A}"/>
          </ac:spMkLst>
        </pc:spChg>
        <pc:spChg chg="add del mod">
          <ac:chgData name="Pauline Smout" userId="3153cd80-1eee-4546-abae-f15e9d00b721" providerId="ADAL" clId="{831E03B2-D7CD-4899-885E-65253B90A6F5}" dt="2023-03-03T16:24:00.041" v="7"/>
          <ac:spMkLst>
            <pc:docMk/>
            <pc:sldMk cId="2965558183" sldId="295"/>
            <ac:spMk id="52" creationId="{0CE11D1C-4A74-9F29-E77A-325FD739AF1A}"/>
          </ac:spMkLst>
        </pc:spChg>
        <pc:spChg chg="add del mod">
          <ac:chgData name="Pauline Smout" userId="3153cd80-1eee-4546-abae-f15e9d00b721" providerId="ADAL" clId="{831E03B2-D7CD-4899-885E-65253B90A6F5}" dt="2023-03-03T16:24:00.041" v="7"/>
          <ac:spMkLst>
            <pc:docMk/>
            <pc:sldMk cId="2965558183" sldId="295"/>
            <ac:spMk id="53" creationId="{FC45F24C-34AD-144B-F838-756B0E81619D}"/>
          </ac:spMkLst>
        </pc:spChg>
        <pc:spChg chg="add del mod">
          <ac:chgData name="Pauline Smout" userId="3153cd80-1eee-4546-abae-f15e9d00b721" providerId="ADAL" clId="{831E03B2-D7CD-4899-885E-65253B90A6F5}" dt="2023-03-03T16:24:00.041" v="7"/>
          <ac:spMkLst>
            <pc:docMk/>
            <pc:sldMk cId="2965558183" sldId="295"/>
            <ac:spMk id="54" creationId="{4C196455-4F6B-E930-4DE8-0522E1F5AD0B}"/>
          </ac:spMkLst>
        </pc:spChg>
        <pc:spChg chg="add del mod">
          <ac:chgData name="Pauline Smout" userId="3153cd80-1eee-4546-abae-f15e9d00b721" providerId="ADAL" clId="{831E03B2-D7CD-4899-885E-65253B90A6F5}" dt="2023-03-03T16:24:00.041" v="7"/>
          <ac:spMkLst>
            <pc:docMk/>
            <pc:sldMk cId="2965558183" sldId="295"/>
            <ac:spMk id="55" creationId="{89A015CC-A869-1484-BA46-8F1AA3953C62}"/>
          </ac:spMkLst>
        </pc:spChg>
        <pc:spChg chg="add del mod">
          <ac:chgData name="Pauline Smout" userId="3153cd80-1eee-4546-abae-f15e9d00b721" providerId="ADAL" clId="{831E03B2-D7CD-4899-885E-65253B90A6F5}" dt="2023-03-03T16:24:00.041" v="7"/>
          <ac:spMkLst>
            <pc:docMk/>
            <pc:sldMk cId="2965558183" sldId="295"/>
            <ac:spMk id="56" creationId="{AA773FA7-8AC3-D95D-CAE0-D92459F25CBA}"/>
          </ac:spMkLst>
        </pc:spChg>
        <pc:spChg chg="add del mod">
          <ac:chgData name="Pauline Smout" userId="3153cd80-1eee-4546-abae-f15e9d00b721" providerId="ADAL" clId="{831E03B2-D7CD-4899-885E-65253B90A6F5}" dt="2023-03-03T16:24:00.041" v="7"/>
          <ac:spMkLst>
            <pc:docMk/>
            <pc:sldMk cId="2965558183" sldId="295"/>
            <ac:spMk id="57" creationId="{A4E7A724-DF54-19AF-06F3-9A159DD1D8DE}"/>
          </ac:spMkLst>
        </pc:spChg>
        <pc:spChg chg="add del mod">
          <ac:chgData name="Pauline Smout" userId="3153cd80-1eee-4546-abae-f15e9d00b721" providerId="ADAL" clId="{831E03B2-D7CD-4899-885E-65253B90A6F5}" dt="2023-03-03T16:24:00.041" v="7"/>
          <ac:spMkLst>
            <pc:docMk/>
            <pc:sldMk cId="2965558183" sldId="295"/>
            <ac:spMk id="58" creationId="{3F530C8B-E094-1710-8D46-3BAD26648A34}"/>
          </ac:spMkLst>
        </pc:spChg>
        <pc:spChg chg="add del mod">
          <ac:chgData name="Pauline Smout" userId="3153cd80-1eee-4546-abae-f15e9d00b721" providerId="ADAL" clId="{831E03B2-D7CD-4899-885E-65253B90A6F5}" dt="2023-03-03T16:24:00.041" v="7"/>
          <ac:spMkLst>
            <pc:docMk/>
            <pc:sldMk cId="2965558183" sldId="295"/>
            <ac:spMk id="59" creationId="{87238FA6-B636-F3BC-CF53-33D399DAD5A0}"/>
          </ac:spMkLst>
        </pc:spChg>
        <pc:spChg chg="add del mod">
          <ac:chgData name="Pauline Smout" userId="3153cd80-1eee-4546-abae-f15e9d00b721" providerId="ADAL" clId="{831E03B2-D7CD-4899-885E-65253B90A6F5}" dt="2023-03-03T16:24:00.041" v="7"/>
          <ac:spMkLst>
            <pc:docMk/>
            <pc:sldMk cId="2965558183" sldId="295"/>
            <ac:spMk id="60" creationId="{D1E4EBA7-0760-042E-288A-EAEB426B2FAA}"/>
          </ac:spMkLst>
        </pc:spChg>
        <pc:spChg chg="add del mod">
          <ac:chgData name="Pauline Smout" userId="3153cd80-1eee-4546-abae-f15e9d00b721" providerId="ADAL" clId="{831E03B2-D7CD-4899-885E-65253B90A6F5}" dt="2023-03-03T16:24:00.041" v="7"/>
          <ac:spMkLst>
            <pc:docMk/>
            <pc:sldMk cId="2965558183" sldId="295"/>
            <ac:spMk id="61" creationId="{1B713BA2-BA70-9B75-339B-7945C93AC6FB}"/>
          </ac:spMkLst>
        </pc:spChg>
        <pc:grpChg chg="add del mod">
          <ac:chgData name="Pauline Smout" userId="3153cd80-1eee-4546-abae-f15e9d00b721" providerId="ADAL" clId="{831E03B2-D7CD-4899-885E-65253B90A6F5}" dt="2023-03-03T16:24:00.041" v="7"/>
          <ac:grpSpMkLst>
            <pc:docMk/>
            <pc:sldMk cId="2965558183" sldId="295"/>
            <ac:grpSpMk id="9" creationId="{5650F2FC-5181-6EDB-57E7-38F71DAD4870}"/>
          </ac:grpSpMkLst>
        </pc:grpChg>
        <pc:picChg chg="del">
          <ac:chgData name="Pauline Smout" userId="3153cd80-1eee-4546-abae-f15e9d00b721" providerId="ADAL" clId="{831E03B2-D7CD-4899-885E-65253B90A6F5}" dt="2023-03-03T16:23:49.976" v="5" actId="478"/>
          <ac:picMkLst>
            <pc:docMk/>
            <pc:sldMk cId="2965558183" sldId="295"/>
            <ac:picMk id="3" creationId="{2A2F4177-FFA9-41C1-0F58-CE888468C56D}"/>
          </ac:picMkLst>
        </pc:picChg>
        <pc:picChg chg="add mod">
          <ac:chgData name="Pauline Smout" userId="3153cd80-1eee-4546-abae-f15e9d00b721" providerId="ADAL" clId="{831E03B2-D7CD-4899-885E-65253B90A6F5}" dt="2023-03-03T16:24:14.430" v="13" actId="1037"/>
          <ac:picMkLst>
            <pc:docMk/>
            <pc:sldMk cId="2965558183" sldId="295"/>
            <ac:picMk id="62" creationId="{A5DCE21D-97CD-414E-F379-5205A17BEEF2}"/>
          </ac:picMkLst>
        </pc:picChg>
      </pc:sldChg>
    </pc:docChg>
  </pc:docChgLst>
  <pc:docChgLst>
    <pc:chgData name="Pauline Smout" userId="3153cd80-1eee-4546-abae-f15e9d00b721" providerId="ADAL" clId="{52D823FD-3443-4A82-93FB-DB403625FA67}"/>
    <pc:docChg chg="undo redo custSel addSld delSld modSld addSection modSection">
      <pc:chgData name="Pauline Smout" userId="3153cd80-1eee-4546-abae-f15e9d00b721" providerId="ADAL" clId="{52D823FD-3443-4A82-93FB-DB403625FA67}" dt="2023-01-31T07:42:23.959" v="1031" actId="6549"/>
      <pc:docMkLst>
        <pc:docMk/>
      </pc:docMkLst>
      <pc:sldChg chg="del">
        <pc:chgData name="Pauline Smout" userId="3153cd80-1eee-4546-abae-f15e9d00b721" providerId="ADAL" clId="{52D823FD-3443-4A82-93FB-DB403625FA67}" dt="2023-01-30T18:51:53.003" v="0" actId="47"/>
        <pc:sldMkLst>
          <pc:docMk/>
          <pc:sldMk cId="1001526969" sldId="287"/>
        </pc:sldMkLst>
      </pc:sldChg>
      <pc:sldChg chg="addSp delSp modSp mod addAnim delAnim">
        <pc:chgData name="Pauline Smout" userId="3153cd80-1eee-4546-abae-f15e9d00b721" providerId="ADAL" clId="{52D823FD-3443-4A82-93FB-DB403625FA67}" dt="2023-01-30T20:58:15.699" v="28" actId="478"/>
        <pc:sldMkLst>
          <pc:docMk/>
          <pc:sldMk cId="1723126155" sldId="288"/>
        </pc:sldMkLst>
        <pc:spChg chg="del mod topLvl">
          <ac:chgData name="Pauline Smout" userId="3153cd80-1eee-4546-abae-f15e9d00b721" providerId="ADAL" clId="{52D823FD-3443-4A82-93FB-DB403625FA67}" dt="2023-01-30T20:57:38.101" v="24" actId="478"/>
          <ac:spMkLst>
            <pc:docMk/>
            <pc:sldMk cId="1723126155" sldId="288"/>
            <ac:spMk id="10" creationId="{2143F79F-A631-A440-45B7-E84A7A9E7840}"/>
          </ac:spMkLst>
        </pc:spChg>
        <pc:spChg chg="topLvl">
          <ac:chgData name="Pauline Smout" userId="3153cd80-1eee-4546-abae-f15e9d00b721" providerId="ADAL" clId="{52D823FD-3443-4A82-93FB-DB403625FA67}" dt="2023-01-30T20:58:10.014" v="27" actId="478"/>
          <ac:spMkLst>
            <pc:docMk/>
            <pc:sldMk cId="1723126155" sldId="288"/>
            <ac:spMk id="11" creationId="{1EF6BE25-BAFA-1B14-F890-05A5EA8ABF98}"/>
          </ac:spMkLst>
        </pc:spChg>
        <pc:spChg chg="topLvl">
          <ac:chgData name="Pauline Smout" userId="3153cd80-1eee-4546-abae-f15e9d00b721" providerId="ADAL" clId="{52D823FD-3443-4A82-93FB-DB403625FA67}" dt="2023-01-30T20:57:55.621" v="25" actId="478"/>
          <ac:spMkLst>
            <pc:docMk/>
            <pc:sldMk cId="1723126155" sldId="288"/>
            <ac:spMk id="13" creationId="{86BD1CB3-6156-744B-8A8C-202AAC1129F1}"/>
          </ac:spMkLst>
        </pc:spChg>
        <pc:spChg chg="topLvl">
          <ac:chgData name="Pauline Smout" userId="3153cd80-1eee-4546-abae-f15e9d00b721" providerId="ADAL" clId="{52D823FD-3443-4A82-93FB-DB403625FA67}" dt="2023-01-30T20:57:11.599" v="19" actId="478"/>
          <ac:spMkLst>
            <pc:docMk/>
            <pc:sldMk cId="1723126155" sldId="288"/>
            <ac:spMk id="16" creationId="{D03F2C0A-7CEF-F92F-63A1-8044BF37B62F}"/>
          </ac:spMkLst>
        </pc:spChg>
        <pc:spChg chg="topLvl">
          <ac:chgData name="Pauline Smout" userId="3153cd80-1eee-4546-abae-f15e9d00b721" providerId="ADAL" clId="{52D823FD-3443-4A82-93FB-DB403625FA67}" dt="2023-01-30T20:56:28.565" v="15" actId="478"/>
          <ac:spMkLst>
            <pc:docMk/>
            <pc:sldMk cId="1723126155" sldId="288"/>
            <ac:spMk id="21" creationId="{1314113A-F232-49B4-FA35-697CC3A92DEC}"/>
          </ac:spMkLst>
        </pc:spChg>
        <pc:spChg chg="topLvl">
          <ac:chgData name="Pauline Smout" userId="3153cd80-1eee-4546-abae-f15e9d00b721" providerId="ADAL" clId="{52D823FD-3443-4A82-93FB-DB403625FA67}" dt="2023-01-30T20:56:40.045" v="16" actId="478"/>
          <ac:spMkLst>
            <pc:docMk/>
            <pc:sldMk cId="1723126155" sldId="288"/>
            <ac:spMk id="32" creationId="{BD978C3A-DB26-499B-9FB8-3C82382C4F9F}"/>
          </ac:spMkLst>
        </pc:spChg>
        <pc:spChg chg="topLvl">
          <ac:chgData name="Pauline Smout" userId="3153cd80-1eee-4546-abae-f15e9d00b721" providerId="ADAL" clId="{52D823FD-3443-4A82-93FB-DB403625FA67}" dt="2023-01-30T20:56:57.574" v="18" actId="478"/>
          <ac:spMkLst>
            <pc:docMk/>
            <pc:sldMk cId="1723126155" sldId="288"/>
            <ac:spMk id="35" creationId="{8164A4C3-B4C6-217C-0D40-7BB04ADCA834}"/>
          </ac:spMkLst>
        </pc:spChg>
        <pc:spChg chg="topLvl">
          <ac:chgData name="Pauline Smout" userId="3153cd80-1eee-4546-abae-f15e9d00b721" providerId="ADAL" clId="{52D823FD-3443-4A82-93FB-DB403625FA67}" dt="2023-01-30T20:57:58.434" v="26" actId="478"/>
          <ac:spMkLst>
            <pc:docMk/>
            <pc:sldMk cId="1723126155" sldId="288"/>
            <ac:spMk id="42" creationId="{42AD68FB-C9CB-652A-F010-A35D8A77BDC2}"/>
          </ac:spMkLst>
        </pc:spChg>
        <pc:spChg chg="del topLvl">
          <ac:chgData name="Pauline Smout" userId="3153cd80-1eee-4546-abae-f15e9d00b721" providerId="ADAL" clId="{52D823FD-3443-4A82-93FB-DB403625FA67}" dt="2023-01-30T20:58:15.699" v="28" actId="478"/>
          <ac:spMkLst>
            <pc:docMk/>
            <pc:sldMk cId="1723126155" sldId="288"/>
            <ac:spMk id="45" creationId="{D9385560-734D-483E-5EFA-599A7DD8D793}"/>
          </ac:spMkLst>
        </pc:spChg>
        <pc:grpChg chg="add del">
          <ac:chgData name="Pauline Smout" userId="3153cd80-1eee-4546-abae-f15e9d00b721" providerId="ADAL" clId="{52D823FD-3443-4A82-93FB-DB403625FA67}" dt="2023-01-30T20:57:38.101" v="24" actId="478"/>
          <ac:grpSpMkLst>
            <pc:docMk/>
            <pc:sldMk cId="1723126155" sldId="288"/>
            <ac:grpSpMk id="7" creationId="{4F7DAE5B-48C0-3455-80CE-463C0F24204E}"/>
          </ac:grpSpMkLst>
        </pc:grpChg>
        <pc:grpChg chg="del">
          <ac:chgData name="Pauline Smout" userId="3153cd80-1eee-4546-abae-f15e9d00b721" providerId="ADAL" clId="{52D823FD-3443-4A82-93FB-DB403625FA67}" dt="2023-01-30T20:56:28.565" v="15" actId="478"/>
          <ac:grpSpMkLst>
            <pc:docMk/>
            <pc:sldMk cId="1723126155" sldId="288"/>
            <ac:grpSpMk id="19" creationId="{8CC7CF89-12C5-D6C8-66B6-BFF8F4B62E95}"/>
          </ac:grpSpMkLst>
        </pc:grpChg>
        <pc:grpChg chg="del">
          <ac:chgData name="Pauline Smout" userId="3153cd80-1eee-4546-abae-f15e9d00b721" providerId="ADAL" clId="{52D823FD-3443-4A82-93FB-DB403625FA67}" dt="2023-01-30T20:56:40.045" v="16" actId="478"/>
          <ac:grpSpMkLst>
            <pc:docMk/>
            <pc:sldMk cId="1723126155" sldId="288"/>
            <ac:grpSpMk id="30" creationId="{1BE58599-9EFC-1297-D4DE-919EDF398803}"/>
          </ac:grpSpMkLst>
        </pc:grpChg>
        <pc:grpChg chg="del">
          <ac:chgData name="Pauline Smout" userId="3153cd80-1eee-4546-abae-f15e9d00b721" providerId="ADAL" clId="{52D823FD-3443-4A82-93FB-DB403625FA67}" dt="2023-01-30T20:56:57.574" v="18" actId="478"/>
          <ac:grpSpMkLst>
            <pc:docMk/>
            <pc:sldMk cId="1723126155" sldId="288"/>
            <ac:grpSpMk id="34" creationId="{9415B5D7-F4B6-CFB5-CCAB-F7D9D1F2F83A}"/>
          </ac:grpSpMkLst>
        </pc:grpChg>
        <pc:grpChg chg="del">
          <ac:chgData name="Pauline Smout" userId="3153cd80-1eee-4546-abae-f15e9d00b721" providerId="ADAL" clId="{52D823FD-3443-4A82-93FB-DB403625FA67}" dt="2023-01-30T20:58:10.014" v="27" actId="478"/>
          <ac:grpSpMkLst>
            <pc:docMk/>
            <pc:sldMk cId="1723126155" sldId="288"/>
            <ac:grpSpMk id="49" creationId="{8CF31348-4ED3-8DC4-3AF9-72904E72387C}"/>
          </ac:grpSpMkLst>
        </pc:grpChg>
        <pc:grpChg chg="del">
          <ac:chgData name="Pauline Smout" userId="3153cd80-1eee-4546-abae-f15e9d00b721" providerId="ADAL" clId="{52D823FD-3443-4A82-93FB-DB403625FA67}" dt="2023-01-30T20:57:58.434" v="26" actId="478"/>
          <ac:grpSpMkLst>
            <pc:docMk/>
            <pc:sldMk cId="1723126155" sldId="288"/>
            <ac:grpSpMk id="50" creationId="{C51A7A32-99B9-9D28-571A-28E13CE0810B}"/>
          </ac:grpSpMkLst>
        </pc:grpChg>
        <pc:grpChg chg="del">
          <ac:chgData name="Pauline Smout" userId="3153cd80-1eee-4546-abae-f15e9d00b721" providerId="ADAL" clId="{52D823FD-3443-4A82-93FB-DB403625FA67}" dt="2023-01-30T20:57:55.621" v="25" actId="478"/>
          <ac:grpSpMkLst>
            <pc:docMk/>
            <pc:sldMk cId="1723126155" sldId="288"/>
            <ac:grpSpMk id="51" creationId="{2FC3B6BF-2371-7928-0953-48D6A0EDBB79}"/>
          </ac:grpSpMkLst>
        </pc:grpChg>
        <pc:grpChg chg="del">
          <ac:chgData name="Pauline Smout" userId="3153cd80-1eee-4546-abae-f15e9d00b721" providerId="ADAL" clId="{52D823FD-3443-4A82-93FB-DB403625FA67}" dt="2023-01-30T20:57:11.599" v="19" actId="478"/>
          <ac:grpSpMkLst>
            <pc:docMk/>
            <pc:sldMk cId="1723126155" sldId="288"/>
            <ac:grpSpMk id="52" creationId="{C71A60FD-BCDD-3D03-C490-B3EF66891DF5}"/>
          </ac:grpSpMkLst>
        </pc:grpChg>
        <pc:grpChg chg="del">
          <ac:chgData name="Pauline Smout" userId="3153cd80-1eee-4546-abae-f15e9d00b721" providerId="ADAL" clId="{52D823FD-3443-4A82-93FB-DB403625FA67}" dt="2023-01-30T20:57:16.494" v="20" actId="478"/>
          <ac:grpSpMkLst>
            <pc:docMk/>
            <pc:sldMk cId="1723126155" sldId="288"/>
            <ac:grpSpMk id="53" creationId="{806A881E-DB0D-70AA-6E3B-0496A127D407}"/>
          </ac:grpSpMkLst>
        </pc:grpChg>
        <pc:picChg chg="del topLvl">
          <ac:chgData name="Pauline Smout" userId="3153cd80-1eee-4546-abae-f15e9d00b721" providerId="ADAL" clId="{52D823FD-3443-4A82-93FB-DB403625FA67}" dt="2023-01-30T20:56:28.565" v="15" actId="478"/>
          <ac:picMkLst>
            <pc:docMk/>
            <pc:sldMk cId="1723126155" sldId="288"/>
            <ac:picMk id="20" creationId="{715A9E06-0770-8201-5A69-D3B18F60AB0F}"/>
          </ac:picMkLst>
        </pc:picChg>
        <pc:picChg chg="del">
          <ac:chgData name="Pauline Smout" userId="3153cd80-1eee-4546-abae-f15e9d00b721" providerId="ADAL" clId="{52D823FD-3443-4A82-93FB-DB403625FA67}" dt="2023-01-30T20:57:18.208" v="21" actId="478"/>
          <ac:picMkLst>
            <pc:docMk/>
            <pc:sldMk cId="1723126155" sldId="288"/>
            <ac:picMk id="31" creationId="{E59BDA4C-CFEB-2089-3ACB-9CB0A04EA541}"/>
          </ac:picMkLst>
        </pc:picChg>
        <pc:picChg chg="del topLvl">
          <ac:chgData name="Pauline Smout" userId="3153cd80-1eee-4546-abae-f15e9d00b721" providerId="ADAL" clId="{52D823FD-3443-4A82-93FB-DB403625FA67}" dt="2023-01-30T20:56:40.045" v="16" actId="478"/>
          <ac:picMkLst>
            <pc:docMk/>
            <pc:sldMk cId="1723126155" sldId="288"/>
            <ac:picMk id="33" creationId="{FAF3C03B-F672-8D02-AD40-CCEB36D865EE}"/>
          </ac:picMkLst>
        </pc:picChg>
        <pc:picChg chg="del">
          <ac:chgData name="Pauline Smout" userId="3153cd80-1eee-4546-abae-f15e9d00b721" providerId="ADAL" clId="{52D823FD-3443-4A82-93FB-DB403625FA67}" dt="2023-01-30T20:56:41.666" v="17" actId="478"/>
          <ac:picMkLst>
            <pc:docMk/>
            <pc:sldMk cId="1723126155" sldId="288"/>
            <ac:picMk id="36" creationId="{8379B376-8760-664E-5A93-C25E46082A3B}"/>
          </ac:picMkLst>
        </pc:picChg>
        <pc:picChg chg="del topLvl">
          <ac:chgData name="Pauline Smout" userId="3153cd80-1eee-4546-abae-f15e9d00b721" providerId="ADAL" clId="{52D823FD-3443-4A82-93FB-DB403625FA67}" dt="2023-01-30T20:56:57.574" v="18" actId="478"/>
          <ac:picMkLst>
            <pc:docMk/>
            <pc:sldMk cId="1723126155" sldId="288"/>
            <ac:picMk id="37" creationId="{D2233E38-09DF-381F-C659-8FA227637EBB}"/>
          </ac:picMkLst>
        </pc:picChg>
        <pc:cxnChg chg="del topLvl">
          <ac:chgData name="Pauline Smout" userId="3153cd80-1eee-4546-abae-f15e9d00b721" providerId="ADAL" clId="{52D823FD-3443-4A82-93FB-DB403625FA67}" dt="2023-01-30T20:58:10.014" v="27" actId="478"/>
          <ac:cxnSpMkLst>
            <pc:docMk/>
            <pc:sldMk cId="1723126155" sldId="288"/>
            <ac:cxnSpMk id="8" creationId="{4EB4709B-EA2E-2C16-41A2-8DDEA0326099}"/>
          </ac:cxnSpMkLst>
        </pc:cxnChg>
        <pc:cxnChg chg="add del mod topLvl">
          <ac:chgData name="Pauline Smout" userId="3153cd80-1eee-4546-abae-f15e9d00b721" providerId="ADAL" clId="{52D823FD-3443-4A82-93FB-DB403625FA67}" dt="2023-01-30T20:57:38.101" v="24" actId="478"/>
          <ac:cxnSpMkLst>
            <pc:docMk/>
            <pc:sldMk cId="1723126155" sldId="288"/>
            <ac:cxnSpMk id="9" creationId="{A82429CD-8D7B-858F-A99A-94FA5B2C472D}"/>
          </ac:cxnSpMkLst>
        </pc:cxnChg>
        <pc:cxnChg chg="del topLvl">
          <ac:chgData name="Pauline Smout" userId="3153cd80-1eee-4546-abae-f15e9d00b721" providerId="ADAL" clId="{52D823FD-3443-4A82-93FB-DB403625FA67}" dt="2023-01-30T20:57:55.621" v="25" actId="478"/>
          <ac:cxnSpMkLst>
            <pc:docMk/>
            <pc:sldMk cId="1723126155" sldId="288"/>
            <ac:cxnSpMk id="12" creationId="{039AB587-7337-0090-5FBC-378E857C9CCB}"/>
          </ac:cxnSpMkLst>
        </pc:cxnChg>
        <pc:cxnChg chg="del mod topLvl">
          <ac:chgData name="Pauline Smout" userId="3153cd80-1eee-4546-abae-f15e9d00b721" providerId="ADAL" clId="{52D823FD-3443-4A82-93FB-DB403625FA67}" dt="2023-01-30T20:57:11.599" v="19" actId="478"/>
          <ac:cxnSpMkLst>
            <pc:docMk/>
            <pc:sldMk cId="1723126155" sldId="288"/>
            <ac:cxnSpMk id="15" creationId="{51E37113-0184-ADC2-D867-5D7FB1E882EE}"/>
          </ac:cxnSpMkLst>
        </pc:cxnChg>
        <pc:cxnChg chg="del mod topLvl">
          <ac:chgData name="Pauline Smout" userId="3153cd80-1eee-4546-abae-f15e9d00b721" providerId="ADAL" clId="{52D823FD-3443-4A82-93FB-DB403625FA67}" dt="2023-01-30T20:57:58.434" v="26" actId="478"/>
          <ac:cxnSpMkLst>
            <pc:docMk/>
            <pc:sldMk cId="1723126155" sldId="288"/>
            <ac:cxnSpMk id="41" creationId="{60671055-814D-0774-234E-77FCD9C915BF}"/>
          </ac:cxnSpMkLst>
        </pc:cxnChg>
        <pc:cxnChg chg="del mod topLvl">
          <ac:chgData name="Pauline Smout" userId="3153cd80-1eee-4546-abae-f15e9d00b721" providerId="ADAL" clId="{52D823FD-3443-4A82-93FB-DB403625FA67}" dt="2023-01-30T20:57:16.494" v="20" actId="478"/>
          <ac:cxnSpMkLst>
            <pc:docMk/>
            <pc:sldMk cId="1723126155" sldId="288"/>
            <ac:cxnSpMk id="46" creationId="{A5130649-8B94-487B-48BD-DC008E7F94B7}"/>
          </ac:cxnSpMkLst>
        </pc:cxnChg>
      </pc:sldChg>
      <pc:sldChg chg="del">
        <pc:chgData name="Pauline Smout" userId="3153cd80-1eee-4546-abae-f15e9d00b721" providerId="ADAL" clId="{52D823FD-3443-4A82-93FB-DB403625FA67}" dt="2023-01-30T18:51:53.003" v="0" actId="47"/>
        <pc:sldMkLst>
          <pc:docMk/>
          <pc:sldMk cId="22362945" sldId="291"/>
        </pc:sldMkLst>
      </pc:sldChg>
      <pc:sldChg chg="addSp delSp modSp add mod">
        <pc:chgData name="Pauline Smout" userId="3153cd80-1eee-4546-abae-f15e9d00b721" providerId="ADAL" clId="{52D823FD-3443-4A82-93FB-DB403625FA67}" dt="2023-01-30T18:53:13.065" v="14" actId="1076"/>
        <pc:sldMkLst>
          <pc:docMk/>
          <pc:sldMk cId="1011739607" sldId="294"/>
        </pc:sldMkLst>
        <pc:spChg chg="del">
          <ac:chgData name="Pauline Smout" userId="3153cd80-1eee-4546-abae-f15e9d00b721" providerId="ADAL" clId="{52D823FD-3443-4A82-93FB-DB403625FA67}" dt="2023-01-30T18:52:30.178" v="4" actId="478"/>
          <ac:spMkLst>
            <pc:docMk/>
            <pc:sldMk cId="1011739607" sldId="294"/>
            <ac:spMk id="3" creationId="{32DEB93B-4E1D-9F76-82C0-40CEE9FFB127}"/>
          </ac:spMkLst>
        </pc:spChg>
        <pc:spChg chg="add del mod">
          <ac:chgData name="Pauline Smout" userId="3153cd80-1eee-4546-abae-f15e9d00b721" providerId="ADAL" clId="{52D823FD-3443-4A82-93FB-DB403625FA67}" dt="2023-01-30T18:52:32.234" v="5" actId="478"/>
          <ac:spMkLst>
            <pc:docMk/>
            <pc:sldMk cId="1011739607" sldId="294"/>
            <ac:spMk id="6" creationId="{3A61022B-8CB0-1027-3A87-B70CD3829141}"/>
          </ac:spMkLst>
        </pc:spChg>
        <pc:picChg chg="del">
          <ac:chgData name="Pauline Smout" userId="3153cd80-1eee-4546-abae-f15e9d00b721" providerId="ADAL" clId="{52D823FD-3443-4A82-93FB-DB403625FA67}" dt="2023-01-30T18:52:30.178" v="4" actId="478"/>
          <ac:picMkLst>
            <pc:docMk/>
            <pc:sldMk cId="1011739607" sldId="294"/>
            <ac:picMk id="4" creationId="{3585E2C9-9F44-C574-C5AC-E213EE28F4F2}"/>
          </ac:picMkLst>
        </pc:picChg>
        <pc:picChg chg="add mod">
          <ac:chgData name="Pauline Smout" userId="3153cd80-1eee-4546-abae-f15e9d00b721" providerId="ADAL" clId="{52D823FD-3443-4A82-93FB-DB403625FA67}" dt="2023-01-30T18:53:13.065" v="14" actId="1076"/>
          <ac:picMkLst>
            <pc:docMk/>
            <pc:sldMk cId="1011739607" sldId="294"/>
            <ac:picMk id="7" creationId="{0B2FC9F0-CB75-4844-5277-A5B1BB73F4F7}"/>
          </ac:picMkLst>
        </pc:picChg>
      </pc:sldChg>
      <pc:sldChg chg="del">
        <pc:chgData name="Pauline Smout" userId="3153cd80-1eee-4546-abae-f15e9d00b721" providerId="ADAL" clId="{52D823FD-3443-4A82-93FB-DB403625FA67}" dt="2023-01-30T18:51:53.003" v="0" actId="47"/>
        <pc:sldMkLst>
          <pc:docMk/>
          <pc:sldMk cId="3574292061" sldId="294"/>
        </pc:sldMkLst>
      </pc:sldChg>
      <pc:sldChg chg="addSp modSp add mod">
        <pc:chgData name="Pauline Smout" userId="3153cd80-1eee-4546-abae-f15e9d00b721" providerId="ADAL" clId="{52D823FD-3443-4A82-93FB-DB403625FA67}" dt="2023-01-30T18:52:53.288" v="10" actId="1076"/>
        <pc:sldMkLst>
          <pc:docMk/>
          <pc:sldMk cId="2965558183" sldId="295"/>
        </pc:sldMkLst>
        <pc:picChg chg="add mod">
          <ac:chgData name="Pauline Smout" userId="3153cd80-1eee-4546-abae-f15e9d00b721" providerId="ADAL" clId="{52D823FD-3443-4A82-93FB-DB403625FA67}" dt="2023-01-30T18:52:53.288" v="10" actId="1076"/>
          <ac:picMkLst>
            <pc:docMk/>
            <pc:sldMk cId="2965558183" sldId="295"/>
            <ac:picMk id="3" creationId="{2A2F4177-FFA9-41C1-0F58-CE888468C56D}"/>
          </ac:picMkLst>
        </pc:picChg>
      </pc:sldChg>
      <pc:sldChg chg="addSp delSp modSp add mod delAnim modNotesTx">
        <pc:chgData name="Pauline Smout" userId="3153cd80-1eee-4546-abae-f15e9d00b721" providerId="ADAL" clId="{52D823FD-3443-4A82-93FB-DB403625FA67}" dt="2023-01-30T22:42:33.734" v="380" actId="1076"/>
        <pc:sldMkLst>
          <pc:docMk/>
          <pc:sldMk cId="3579818582" sldId="296"/>
        </pc:sldMkLst>
        <pc:spChg chg="mod">
          <ac:chgData name="Pauline Smout" userId="3153cd80-1eee-4546-abae-f15e9d00b721" providerId="ADAL" clId="{52D823FD-3443-4A82-93FB-DB403625FA67}" dt="2023-01-30T22:39:04.110" v="225" actId="20577"/>
          <ac:spMkLst>
            <pc:docMk/>
            <pc:sldMk cId="3579818582" sldId="296"/>
            <ac:spMk id="2" creationId="{9B7F313F-5587-903A-A6F3-7FAD4BE73507}"/>
          </ac:spMkLst>
        </pc:spChg>
        <pc:spChg chg="mod">
          <ac:chgData name="Pauline Smout" userId="3153cd80-1eee-4546-abae-f15e9d00b721" providerId="ADAL" clId="{52D823FD-3443-4A82-93FB-DB403625FA67}" dt="2023-01-30T22:41:37.636" v="367" actId="113"/>
          <ac:spMkLst>
            <pc:docMk/>
            <pc:sldMk cId="3579818582" sldId="296"/>
            <ac:spMk id="10" creationId="{1EFBCF4D-F841-BB8B-1CF7-ECD00B112829}"/>
          </ac:spMkLst>
        </pc:spChg>
        <pc:picChg chg="add mod">
          <ac:chgData name="Pauline Smout" userId="3153cd80-1eee-4546-abae-f15e9d00b721" providerId="ADAL" clId="{52D823FD-3443-4A82-93FB-DB403625FA67}" dt="2023-01-30T22:41:50.953" v="372" actId="1076"/>
          <ac:picMkLst>
            <pc:docMk/>
            <pc:sldMk cId="3579818582" sldId="296"/>
            <ac:picMk id="3" creationId="{41C3013F-8D8D-7069-A6AE-3F763A8A8FDB}"/>
          </ac:picMkLst>
        </pc:picChg>
        <pc:picChg chg="del">
          <ac:chgData name="Pauline Smout" userId="3153cd80-1eee-4546-abae-f15e9d00b721" providerId="ADAL" clId="{52D823FD-3443-4A82-93FB-DB403625FA67}" dt="2023-01-30T22:40:09.041" v="366" actId="478"/>
          <ac:picMkLst>
            <pc:docMk/>
            <pc:sldMk cId="3579818582" sldId="296"/>
            <ac:picMk id="31" creationId="{E59BDA4C-CFEB-2089-3ACB-9CB0A04EA541}"/>
          </ac:picMkLst>
        </pc:picChg>
        <pc:picChg chg="del">
          <ac:chgData name="Pauline Smout" userId="3153cd80-1eee-4546-abae-f15e9d00b721" providerId="ADAL" clId="{52D823FD-3443-4A82-93FB-DB403625FA67}" dt="2023-01-30T22:40:09.041" v="366" actId="478"/>
          <ac:picMkLst>
            <pc:docMk/>
            <pc:sldMk cId="3579818582" sldId="296"/>
            <ac:picMk id="33" creationId="{0650A552-B0B3-9FC5-F8DD-1CF4BCA428DE}"/>
          </ac:picMkLst>
        </pc:picChg>
        <pc:picChg chg="add mod">
          <ac:chgData name="Pauline Smout" userId="3153cd80-1eee-4546-abae-f15e9d00b721" providerId="ADAL" clId="{52D823FD-3443-4A82-93FB-DB403625FA67}" dt="2023-01-30T22:42:33.734" v="380" actId="1076"/>
          <ac:picMkLst>
            <pc:docMk/>
            <pc:sldMk cId="3579818582" sldId="296"/>
            <ac:picMk id="1026" creationId="{EA2BAF7B-BC82-8A9E-5206-EA6D486E422E}"/>
          </ac:picMkLst>
        </pc:picChg>
      </pc:sldChg>
      <pc:sldChg chg="add del">
        <pc:chgData name="Pauline Smout" userId="3153cd80-1eee-4546-abae-f15e9d00b721" providerId="ADAL" clId="{52D823FD-3443-4A82-93FB-DB403625FA67}" dt="2023-01-30T18:52:24.368" v="2" actId="47"/>
        <pc:sldMkLst>
          <pc:docMk/>
          <pc:sldMk cId="762717214" sldId="297"/>
        </pc:sldMkLst>
      </pc:sldChg>
      <pc:sldChg chg="addSp delSp modSp add mod delAnim modNotesTx">
        <pc:chgData name="Pauline Smout" userId="3153cd80-1eee-4546-abae-f15e9d00b721" providerId="ADAL" clId="{52D823FD-3443-4A82-93FB-DB403625FA67}" dt="2023-01-31T07:42:19.830" v="1030" actId="6549"/>
        <pc:sldMkLst>
          <pc:docMk/>
          <pc:sldMk cId="4180683279" sldId="297"/>
        </pc:sldMkLst>
        <pc:spChg chg="mod">
          <ac:chgData name="Pauline Smout" userId="3153cd80-1eee-4546-abae-f15e9d00b721" providerId="ADAL" clId="{52D823FD-3443-4A82-93FB-DB403625FA67}" dt="2023-01-30T22:42:59.262" v="382"/>
          <ac:spMkLst>
            <pc:docMk/>
            <pc:sldMk cId="4180683279" sldId="297"/>
            <ac:spMk id="2" creationId="{9B7F313F-5587-903A-A6F3-7FAD4BE73507}"/>
          </ac:spMkLst>
        </pc:spChg>
        <pc:spChg chg="del">
          <ac:chgData name="Pauline Smout" userId="3153cd80-1eee-4546-abae-f15e9d00b721" providerId="ADAL" clId="{52D823FD-3443-4A82-93FB-DB403625FA67}" dt="2023-01-30T22:43:07.065" v="384" actId="478"/>
          <ac:spMkLst>
            <pc:docMk/>
            <pc:sldMk cId="4180683279" sldId="297"/>
            <ac:spMk id="11" creationId="{1EF6BE25-BAFA-1B14-F890-05A5EA8ABF98}"/>
          </ac:spMkLst>
        </pc:spChg>
        <pc:spChg chg="mod">
          <ac:chgData name="Pauline Smout" userId="3153cd80-1eee-4546-abae-f15e9d00b721" providerId="ADAL" clId="{52D823FD-3443-4A82-93FB-DB403625FA67}" dt="2023-01-30T22:45:19.704" v="411" actId="1076"/>
          <ac:spMkLst>
            <pc:docMk/>
            <pc:sldMk cId="4180683279" sldId="297"/>
            <ac:spMk id="13" creationId="{86BD1CB3-6156-744B-8A8C-202AAC1129F1}"/>
          </ac:spMkLst>
        </pc:spChg>
        <pc:spChg chg="del">
          <ac:chgData name="Pauline Smout" userId="3153cd80-1eee-4546-abae-f15e9d00b721" providerId="ADAL" clId="{52D823FD-3443-4A82-93FB-DB403625FA67}" dt="2023-01-30T22:43:44.220" v="394" actId="478"/>
          <ac:spMkLst>
            <pc:docMk/>
            <pc:sldMk cId="4180683279" sldId="297"/>
            <ac:spMk id="16" creationId="{D03F2C0A-7CEF-F92F-63A1-8044BF37B62F}"/>
          </ac:spMkLst>
        </pc:spChg>
        <pc:spChg chg="mod topLvl">
          <ac:chgData name="Pauline Smout" userId="3153cd80-1eee-4546-abae-f15e9d00b721" providerId="ADAL" clId="{52D823FD-3443-4A82-93FB-DB403625FA67}" dt="2023-01-30T22:45:35.119" v="422" actId="6549"/>
          <ac:spMkLst>
            <pc:docMk/>
            <pc:sldMk cId="4180683279" sldId="297"/>
            <ac:spMk id="18" creationId="{1B0F4FE5-004A-0A30-2477-53C703ADBD00}"/>
          </ac:spMkLst>
        </pc:spChg>
        <pc:spChg chg="del">
          <ac:chgData name="Pauline Smout" userId="3153cd80-1eee-4546-abae-f15e9d00b721" providerId="ADAL" clId="{52D823FD-3443-4A82-93FB-DB403625FA67}" dt="2023-01-30T22:47:26.514" v="478" actId="478"/>
          <ac:spMkLst>
            <pc:docMk/>
            <pc:sldMk cId="4180683279" sldId="297"/>
            <ac:spMk id="21" creationId="{1314113A-F232-49B4-FA35-697CC3A92DEC}"/>
          </ac:spMkLst>
        </pc:spChg>
        <pc:spChg chg="mod topLvl">
          <ac:chgData name="Pauline Smout" userId="3153cd80-1eee-4546-abae-f15e9d00b721" providerId="ADAL" clId="{52D823FD-3443-4A82-93FB-DB403625FA67}" dt="2023-01-30T22:44:26.649" v="400" actId="14100"/>
          <ac:spMkLst>
            <pc:docMk/>
            <pc:sldMk cId="4180683279" sldId="297"/>
            <ac:spMk id="26" creationId="{4D9F08D6-5449-996E-9F3E-FE84319A656F}"/>
          </ac:spMkLst>
        </pc:spChg>
        <pc:spChg chg="mod topLvl">
          <ac:chgData name="Pauline Smout" userId="3153cd80-1eee-4546-abae-f15e9d00b721" providerId="ADAL" clId="{52D823FD-3443-4A82-93FB-DB403625FA67}" dt="2023-01-30T22:46:09.462" v="425"/>
          <ac:spMkLst>
            <pc:docMk/>
            <pc:sldMk cId="4180683279" sldId="297"/>
            <ac:spMk id="28" creationId="{0D3D8B00-9982-6CB6-FE21-2522DBA209EF}"/>
          </ac:spMkLst>
        </pc:spChg>
        <pc:spChg chg="mod">
          <ac:chgData name="Pauline Smout" userId="3153cd80-1eee-4546-abae-f15e9d00b721" providerId="ADAL" clId="{52D823FD-3443-4A82-93FB-DB403625FA67}" dt="2023-01-30T22:47:32.958" v="479" actId="1076"/>
          <ac:spMkLst>
            <pc:docMk/>
            <pc:sldMk cId="4180683279" sldId="297"/>
            <ac:spMk id="32" creationId="{BD978C3A-DB26-499B-9FB8-3C82382C4F9F}"/>
          </ac:spMkLst>
        </pc:spChg>
        <pc:spChg chg="mod">
          <ac:chgData name="Pauline Smout" userId="3153cd80-1eee-4546-abae-f15e9d00b721" providerId="ADAL" clId="{52D823FD-3443-4A82-93FB-DB403625FA67}" dt="2023-01-31T07:42:00.316" v="1029" actId="1076"/>
          <ac:spMkLst>
            <pc:docMk/>
            <pc:sldMk cId="4180683279" sldId="297"/>
            <ac:spMk id="35" creationId="{8164A4C3-B4C6-217C-0D40-7BB04ADCA834}"/>
          </ac:spMkLst>
        </pc:spChg>
        <pc:spChg chg="del mod topLvl">
          <ac:chgData name="Pauline Smout" userId="3153cd80-1eee-4546-abae-f15e9d00b721" providerId="ADAL" clId="{52D823FD-3443-4A82-93FB-DB403625FA67}" dt="2023-01-30T22:47:04.604" v="473" actId="478"/>
          <ac:spMkLst>
            <pc:docMk/>
            <pc:sldMk cId="4180683279" sldId="297"/>
            <ac:spMk id="40" creationId="{42EA42CB-5BE1-81AE-4917-BB1E8F462EB1}"/>
          </ac:spMkLst>
        </pc:spChg>
        <pc:spChg chg="del">
          <ac:chgData name="Pauline Smout" userId="3153cd80-1eee-4546-abae-f15e9d00b721" providerId="ADAL" clId="{52D823FD-3443-4A82-93FB-DB403625FA67}" dt="2023-01-31T07:41:57.278" v="1028" actId="478"/>
          <ac:spMkLst>
            <pc:docMk/>
            <pc:sldMk cId="4180683279" sldId="297"/>
            <ac:spMk id="57" creationId="{0CA61A35-A146-9FB0-C946-AFC927AE08B2}"/>
          </ac:spMkLst>
        </pc:spChg>
        <pc:grpChg chg="del">
          <ac:chgData name="Pauline Smout" userId="3153cd80-1eee-4546-abae-f15e9d00b721" providerId="ADAL" clId="{52D823FD-3443-4A82-93FB-DB403625FA67}" dt="2023-01-30T22:43:03.950" v="383" actId="478"/>
          <ac:grpSpMkLst>
            <pc:docMk/>
            <pc:sldMk cId="4180683279" sldId="297"/>
            <ac:grpSpMk id="4" creationId="{5A9E1CA7-4096-9CB1-4C83-B0F4561AC567}"/>
          </ac:grpSpMkLst>
        </pc:grpChg>
        <pc:grpChg chg="del">
          <ac:chgData name="Pauline Smout" userId="3153cd80-1eee-4546-abae-f15e9d00b721" providerId="ADAL" clId="{52D823FD-3443-4A82-93FB-DB403625FA67}" dt="2023-01-30T22:43:28.761" v="391" actId="478"/>
          <ac:grpSpMkLst>
            <pc:docMk/>
            <pc:sldMk cId="4180683279" sldId="297"/>
            <ac:grpSpMk id="14" creationId="{B46FA7F3-5A0F-0A5E-8522-9EA5FABDAD88}"/>
          </ac:grpSpMkLst>
        </pc:grpChg>
        <pc:grpChg chg="del">
          <ac:chgData name="Pauline Smout" userId="3153cd80-1eee-4546-abae-f15e9d00b721" providerId="ADAL" clId="{52D823FD-3443-4A82-93FB-DB403625FA67}" dt="2023-01-30T22:43:24.928" v="389" actId="478"/>
          <ac:grpSpMkLst>
            <pc:docMk/>
            <pc:sldMk cId="4180683279" sldId="297"/>
            <ac:grpSpMk id="23" creationId="{0702768C-6CF8-F69A-1F93-DB0C7C28F57C}"/>
          </ac:grpSpMkLst>
        </pc:grpChg>
        <pc:grpChg chg="del">
          <ac:chgData name="Pauline Smout" userId="3153cd80-1eee-4546-abae-f15e9d00b721" providerId="ADAL" clId="{52D823FD-3443-4A82-93FB-DB403625FA67}" dt="2023-01-30T22:43:30.266" v="392" actId="478"/>
          <ac:grpSpMkLst>
            <pc:docMk/>
            <pc:sldMk cId="4180683279" sldId="297"/>
            <ac:grpSpMk id="27" creationId="{48F9AC94-2ABD-C24A-5730-A91E03BA65F4}"/>
          </ac:grpSpMkLst>
        </pc:grpChg>
        <pc:grpChg chg="del">
          <ac:chgData name="Pauline Smout" userId="3153cd80-1eee-4546-abae-f15e9d00b721" providerId="ADAL" clId="{52D823FD-3443-4A82-93FB-DB403625FA67}" dt="2023-01-30T22:47:25.019" v="477" actId="478"/>
          <ac:grpSpMkLst>
            <pc:docMk/>
            <pc:sldMk cId="4180683279" sldId="297"/>
            <ac:grpSpMk id="39" creationId="{3C260399-1A02-6011-34D7-3B3B1114BF54}"/>
          </ac:grpSpMkLst>
        </pc:grpChg>
        <pc:grpChg chg="del">
          <ac:chgData name="Pauline Smout" userId="3153cd80-1eee-4546-abae-f15e9d00b721" providerId="ADAL" clId="{52D823FD-3443-4A82-93FB-DB403625FA67}" dt="2023-01-30T22:47:04.604" v="473" actId="478"/>
          <ac:grpSpMkLst>
            <pc:docMk/>
            <pc:sldMk cId="4180683279" sldId="297"/>
            <ac:grpSpMk id="56" creationId="{ADD4CBE8-B917-6F8E-1516-16CD51D1B362}"/>
          </ac:grpSpMkLst>
        </pc:grpChg>
        <pc:grpChg chg="mod">
          <ac:chgData name="Pauline Smout" userId="3153cd80-1eee-4546-abae-f15e9d00b721" providerId="ADAL" clId="{52D823FD-3443-4A82-93FB-DB403625FA67}" dt="2023-01-30T22:47:32.958" v="479" actId="1076"/>
          <ac:grpSpMkLst>
            <pc:docMk/>
            <pc:sldMk cId="4180683279" sldId="297"/>
            <ac:grpSpMk id="64" creationId="{7BAEB842-64CC-2C4E-89C4-86237A956B94}"/>
          </ac:grpSpMkLst>
        </pc:grpChg>
        <pc:picChg chg="del">
          <ac:chgData name="Pauline Smout" userId="3153cd80-1eee-4546-abae-f15e9d00b721" providerId="ADAL" clId="{52D823FD-3443-4A82-93FB-DB403625FA67}" dt="2023-01-30T22:42:51.799" v="381" actId="478"/>
          <ac:picMkLst>
            <pc:docMk/>
            <pc:sldMk cId="4180683279" sldId="297"/>
            <ac:picMk id="3" creationId="{7B3170B6-5586-0165-B168-1FB7BA97A5D8}"/>
          </ac:picMkLst>
        </pc:picChg>
        <pc:picChg chg="add mod">
          <ac:chgData name="Pauline Smout" userId="3153cd80-1eee-4546-abae-f15e9d00b721" providerId="ADAL" clId="{52D823FD-3443-4A82-93FB-DB403625FA67}" dt="2023-01-30T22:43:21.339" v="388" actId="167"/>
          <ac:picMkLst>
            <pc:docMk/>
            <pc:sldMk cId="4180683279" sldId="297"/>
            <ac:picMk id="7" creationId="{D0CEB099-034B-9755-713A-F989D18E96A4}"/>
          </ac:picMkLst>
        </pc:picChg>
        <pc:picChg chg="mod topLvl">
          <ac:chgData name="Pauline Smout" userId="3153cd80-1eee-4546-abae-f15e9d00b721" providerId="ADAL" clId="{52D823FD-3443-4A82-93FB-DB403625FA67}" dt="2023-01-30T22:47:32.958" v="479" actId="1076"/>
          <ac:picMkLst>
            <pc:docMk/>
            <pc:sldMk cId="4180683279" sldId="297"/>
            <ac:picMk id="55" creationId="{3DA817E3-4DC9-37BA-927C-F832A03C9463}"/>
          </ac:picMkLst>
        </pc:picChg>
        <pc:cxnChg chg="del">
          <ac:chgData name="Pauline Smout" userId="3153cd80-1eee-4546-abae-f15e9d00b721" providerId="ADAL" clId="{52D823FD-3443-4A82-93FB-DB403625FA67}" dt="2023-01-30T22:43:26.340" v="390" actId="478"/>
          <ac:cxnSpMkLst>
            <pc:docMk/>
            <pc:sldMk cId="4180683279" sldId="297"/>
            <ac:cxnSpMk id="9" creationId="{A82429CD-8D7B-858F-A99A-94FA5B2C472D}"/>
          </ac:cxnSpMkLst>
        </pc:cxnChg>
        <pc:cxnChg chg="del mod topLvl">
          <ac:chgData name="Pauline Smout" userId="3153cd80-1eee-4546-abae-f15e9d00b721" providerId="ADAL" clId="{52D823FD-3443-4A82-93FB-DB403625FA67}" dt="2023-01-30T22:43:28.761" v="391" actId="478"/>
          <ac:cxnSpMkLst>
            <pc:docMk/>
            <pc:sldMk cId="4180683279" sldId="297"/>
            <ac:cxnSpMk id="17" creationId="{D2AC5F49-0E24-4AC0-B7BE-3922D084D941}"/>
          </ac:cxnSpMkLst>
        </pc:cxnChg>
        <pc:cxnChg chg="del mod topLvl">
          <ac:chgData name="Pauline Smout" userId="3153cd80-1eee-4546-abae-f15e9d00b721" providerId="ADAL" clId="{52D823FD-3443-4A82-93FB-DB403625FA67}" dt="2023-01-30T22:43:24.928" v="389" actId="478"/>
          <ac:cxnSpMkLst>
            <pc:docMk/>
            <pc:sldMk cId="4180683279" sldId="297"/>
            <ac:cxnSpMk id="25" creationId="{70FB20A6-A7E2-DA2C-5340-9899699784C3}"/>
          </ac:cxnSpMkLst>
        </pc:cxnChg>
        <pc:cxnChg chg="del mod topLvl">
          <ac:chgData name="Pauline Smout" userId="3153cd80-1eee-4546-abae-f15e9d00b721" providerId="ADAL" clId="{52D823FD-3443-4A82-93FB-DB403625FA67}" dt="2023-01-30T22:43:30.266" v="392" actId="478"/>
          <ac:cxnSpMkLst>
            <pc:docMk/>
            <pc:sldMk cId="4180683279" sldId="297"/>
            <ac:cxnSpMk id="29" creationId="{D9CC0C16-F23F-062F-7035-B6A90EED0188}"/>
          </ac:cxnSpMkLst>
        </pc:cxnChg>
      </pc:sldChg>
      <pc:sldChg chg="addSp delSp modSp add mod setBg modNotesTx">
        <pc:chgData name="Pauline Smout" userId="3153cd80-1eee-4546-abae-f15e9d00b721" providerId="ADAL" clId="{52D823FD-3443-4A82-93FB-DB403625FA67}" dt="2023-01-30T22:53:11.479" v="791" actId="14100"/>
        <pc:sldMkLst>
          <pc:docMk/>
          <pc:sldMk cId="1370422070" sldId="298"/>
        </pc:sldMkLst>
        <pc:spChg chg="mod">
          <ac:chgData name="Pauline Smout" userId="3153cd80-1eee-4546-abae-f15e9d00b721" providerId="ADAL" clId="{52D823FD-3443-4A82-93FB-DB403625FA67}" dt="2023-01-30T22:52:14.006" v="782" actId="26606"/>
          <ac:spMkLst>
            <pc:docMk/>
            <pc:sldMk cId="1370422070" sldId="298"/>
            <ac:spMk id="2" creationId="{9B7F313F-5587-903A-A6F3-7FAD4BE73507}"/>
          </ac:spMkLst>
        </pc:spChg>
        <pc:spChg chg="mod">
          <ac:chgData name="Pauline Smout" userId="3153cd80-1eee-4546-abae-f15e9d00b721" providerId="ADAL" clId="{52D823FD-3443-4A82-93FB-DB403625FA67}" dt="2023-01-30T22:52:14.006" v="782" actId="26606"/>
          <ac:spMkLst>
            <pc:docMk/>
            <pc:sldMk cId="1370422070" sldId="298"/>
            <ac:spMk id="10" creationId="{1EFBCF4D-F841-BB8B-1CF7-ECD00B112829}"/>
          </ac:spMkLst>
        </pc:spChg>
        <pc:spChg chg="add del">
          <ac:chgData name="Pauline Smout" userId="3153cd80-1eee-4546-abae-f15e9d00b721" providerId="ADAL" clId="{52D823FD-3443-4A82-93FB-DB403625FA67}" dt="2023-01-30T22:52:14.006" v="782" actId="26606"/>
          <ac:spMkLst>
            <pc:docMk/>
            <pc:sldMk cId="1370422070" sldId="298"/>
            <ac:spMk id="15" creationId="{F13C74B1-5B17-4795-BED0-7140497B445A}"/>
          </ac:spMkLst>
        </pc:spChg>
        <pc:spChg chg="add del">
          <ac:chgData name="Pauline Smout" userId="3153cd80-1eee-4546-abae-f15e9d00b721" providerId="ADAL" clId="{52D823FD-3443-4A82-93FB-DB403625FA67}" dt="2023-01-30T22:52:14.006" v="782" actId="26606"/>
          <ac:spMkLst>
            <pc:docMk/>
            <pc:sldMk cId="1370422070" sldId="298"/>
            <ac:spMk id="17" creationId="{D4974D33-8DC5-464E-8C6D-BE58F0669C17}"/>
          </ac:spMkLst>
        </pc:spChg>
        <pc:picChg chg="del">
          <ac:chgData name="Pauline Smout" userId="3153cd80-1eee-4546-abae-f15e9d00b721" providerId="ADAL" clId="{52D823FD-3443-4A82-93FB-DB403625FA67}" dt="2023-01-30T22:51:27.315" v="778" actId="478"/>
          <ac:picMkLst>
            <pc:docMk/>
            <pc:sldMk cId="1370422070" sldId="298"/>
            <ac:picMk id="3" creationId="{41C3013F-8D8D-7069-A6AE-3F763A8A8FDB}"/>
          </ac:picMkLst>
        </pc:picChg>
        <pc:picChg chg="add mod">
          <ac:chgData name="Pauline Smout" userId="3153cd80-1eee-4546-abae-f15e9d00b721" providerId="ADAL" clId="{52D823FD-3443-4A82-93FB-DB403625FA67}" dt="2023-01-30T22:53:11.479" v="791" actId="14100"/>
          <ac:picMkLst>
            <pc:docMk/>
            <pc:sldMk cId="1370422070" sldId="298"/>
            <ac:picMk id="4" creationId="{71CA4A0D-4E1A-E003-60DF-49B01013E78F}"/>
          </ac:picMkLst>
        </pc:picChg>
        <pc:picChg chg="add mod modCrop">
          <ac:chgData name="Pauline Smout" userId="3153cd80-1eee-4546-abae-f15e9d00b721" providerId="ADAL" clId="{52D823FD-3443-4A82-93FB-DB403625FA67}" dt="2023-01-30T22:53:08.648" v="790" actId="732"/>
          <ac:picMkLst>
            <pc:docMk/>
            <pc:sldMk cId="1370422070" sldId="298"/>
            <ac:picMk id="5" creationId="{7EAE0132-5F31-7405-3FA7-3CD0BF911798}"/>
          </ac:picMkLst>
        </pc:picChg>
        <pc:picChg chg="del">
          <ac:chgData name="Pauline Smout" userId="3153cd80-1eee-4546-abae-f15e9d00b721" providerId="ADAL" clId="{52D823FD-3443-4A82-93FB-DB403625FA67}" dt="2023-01-30T22:51:27.315" v="778" actId="478"/>
          <ac:picMkLst>
            <pc:docMk/>
            <pc:sldMk cId="1370422070" sldId="298"/>
            <ac:picMk id="1026" creationId="{EA2BAF7B-BC82-8A9E-5206-EA6D486E422E}"/>
          </ac:picMkLst>
        </pc:picChg>
      </pc:sldChg>
      <pc:sldChg chg="addSp delSp modSp add mod modAnim modNotesTx">
        <pc:chgData name="Pauline Smout" userId="3153cd80-1eee-4546-abae-f15e9d00b721" providerId="ADAL" clId="{52D823FD-3443-4A82-93FB-DB403625FA67}" dt="2023-01-31T07:42:23.959" v="1031" actId="6549"/>
        <pc:sldMkLst>
          <pc:docMk/>
          <pc:sldMk cId="719442296" sldId="299"/>
        </pc:sldMkLst>
        <pc:spChg chg="mod">
          <ac:chgData name="Pauline Smout" userId="3153cd80-1eee-4546-abae-f15e9d00b721" providerId="ADAL" clId="{52D823FD-3443-4A82-93FB-DB403625FA67}" dt="2023-01-30T22:49:47.895" v="503"/>
          <ac:spMkLst>
            <pc:docMk/>
            <pc:sldMk cId="719442296" sldId="299"/>
            <ac:spMk id="2" creationId="{9B7F313F-5587-903A-A6F3-7FAD4BE73507}"/>
          </ac:spMkLst>
        </pc:spChg>
        <pc:spChg chg="mod">
          <ac:chgData name="Pauline Smout" userId="3153cd80-1eee-4546-abae-f15e9d00b721" providerId="ADAL" clId="{52D823FD-3443-4A82-93FB-DB403625FA67}" dt="2023-01-30T22:55:57.520" v="872" actId="14100"/>
          <ac:spMkLst>
            <pc:docMk/>
            <pc:sldMk cId="719442296" sldId="299"/>
            <ac:spMk id="6" creationId="{BC2ED712-9204-9F55-1CA3-8086D6B7B9F9}"/>
          </ac:spMkLst>
        </pc:spChg>
        <pc:spChg chg="del">
          <ac:chgData name="Pauline Smout" userId="3153cd80-1eee-4546-abae-f15e9d00b721" providerId="ADAL" clId="{52D823FD-3443-4A82-93FB-DB403625FA67}" dt="2023-01-30T22:57:21.942" v="926" actId="478"/>
          <ac:spMkLst>
            <pc:docMk/>
            <pc:sldMk cId="719442296" sldId="299"/>
            <ac:spMk id="13" creationId="{86BD1CB3-6156-744B-8A8C-202AAC1129F1}"/>
          </ac:spMkLst>
        </pc:spChg>
        <pc:spChg chg="mod">
          <ac:chgData name="Pauline Smout" userId="3153cd80-1eee-4546-abae-f15e9d00b721" providerId="ADAL" clId="{52D823FD-3443-4A82-93FB-DB403625FA67}" dt="2023-01-30T22:58:44.856" v="1026" actId="14100"/>
          <ac:spMkLst>
            <pc:docMk/>
            <pc:sldMk cId="719442296" sldId="299"/>
            <ac:spMk id="18" creationId="{1B0F4FE5-004A-0A30-2477-53C703ADBD00}"/>
          </ac:spMkLst>
        </pc:spChg>
        <pc:spChg chg="mod">
          <ac:chgData name="Pauline Smout" userId="3153cd80-1eee-4546-abae-f15e9d00b721" providerId="ADAL" clId="{52D823FD-3443-4A82-93FB-DB403625FA67}" dt="2023-01-30T22:57:39.249" v="933" actId="1076"/>
          <ac:spMkLst>
            <pc:docMk/>
            <pc:sldMk cId="719442296" sldId="299"/>
            <ac:spMk id="26" creationId="{4D9F08D6-5449-996E-9F3E-FE84319A656F}"/>
          </ac:spMkLst>
        </pc:spChg>
        <pc:spChg chg="mod">
          <ac:chgData name="Pauline Smout" userId="3153cd80-1eee-4546-abae-f15e9d00b721" providerId="ADAL" clId="{52D823FD-3443-4A82-93FB-DB403625FA67}" dt="2023-01-30T22:57:33.431" v="931" actId="1076"/>
          <ac:spMkLst>
            <pc:docMk/>
            <pc:sldMk cId="719442296" sldId="299"/>
            <ac:spMk id="28" creationId="{0D3D8B00-9982-6CB6-FE21-2522DBA209EF}"/>
          </ac:spMkLst>
        </pc:spChg>
        <pc:spChg chg="mod">
          <ac:chgData name="Pauline Smout" userId="3153cd80-1eee-4546-abae-f15e9d00b721" providerId="ADAL" clId="{52D823FD-3443-4A82-93FB-DB403625FA67}" dt="2023-01-30T22:56:10.791" v="876" actId="1076"/>
          <ac:spMkLst>
            <pc:docMk/>
            <pc:sldMk cId="719442296" sldId="299"/>
            <ac:spMk id="32" creationId="{BD978C3A-DB26-499B-9FB8-3C82382C4F9F}"/>
          </ac:spMkLst>
        </pc:spChg>
        <pc:spChg chg="del">
          <ac:chgData name="Pauline Smout" userId="3153cd80-1eee-4546-abae-f15e9d00b721" providerId="ADAL" clId="{52D823FD-3443-4A82-93FB-DB403625FA67}" dt="2023-01-30T22:54:00.821" v="799" actId="478"/>
          <ac:spMkLst>
            <pc:docMk/>
            <pc:sldMk cId="719442296" sldId="299"/>
            <ac:spMk id="35" creationId="{8164A4C3-B4C6-217C-0D40-7BB04ADCA834}"/>
          </ac:spMkLst>
        </pc:spChg>
        <pc:spChg chg="mod">
          <ac:chgData name="Pauline Smout" userId="3153cd80-1eee-4546-abae-f15e9d00b721" providerId="ADAL" clId="{52D823FD-3443-4A82-93FB-DB403625FA67}" dt="2023-01-30T22:57:04.361" v="925" actId="20577"/>
          <ac:spMkLst>
            <pc:docMk/>
            <pc:sldMk cId="719442296" sldId="299"/>
            <ac:spMk id="57" creationId="{0CA61A35-A146-9FB0-C946-AFC927AE08B2}"/>
          </ac:spMkLst>
        </pc:spChg>
        <pc:grpChg chg="add mod">
          <ac:chgData name="Pauline Smout" userId="3153cd80-1eee-4546-abae-f15e9d00b721" providerId="ADAL" clId="{52D823FD-3443-4A82-93FB-DB403625FA67}" dt="2023-01-30T22:56:15.383" v="877" actId="1076"/>
          <ac:grpSpMkLst>
            <pc:docMk/>
            <pc:sldMk cId="719442296" sldId="299"/>
            <ac:grpSpMk id="4" creationId="{A4F3A615-6A86-1CE9-019F-9688953F72BD}"/>
          </ac:grpSpMkLst>
        </pc:grpChg>
        <pc:grpChg chg="mod">
          <ac:chgData name="Pauline Smout" userId="3153cd80-1eee-4546-abae-f15e9d00b721" providerId="ADAL" clId="{52D823FD-3443-4A82-93FB-DB403625FA67}" dt="2023-01-30T22:53:57.817" v="798" actId="1076"/>
          <ac:grpSpMkLst>
            <pc:docMk/>
            <pc:sldMk cId="719442296" sldId="299"/>
            <ac:grpSpMk id="64" creationId="{7BAEB842-64CC-2C4E-89C4-86237A956B94}"/>
          </ac:grpSpMkLst>
        </pc:grpChg>
        <pc:picChg chg="add mod">
          <ac:chgData name="Pauline Smout" userId="3153cd80-1eee-4546-abae-f15e9d00b721" providerId="ADAL" clId="{52D823FD-3443-4A82-93FB-DB403625FA67}" dt="2023-01-30T22:53:28.264" v="796" actId="1076"/>
          <ac:picMkLst>
            <pc:docMk/>
            <pc:sldMk cId="719442296" sldId="299"/>
            <ac:picMk id="3" creationId="{4349DA34-1FCD-7B9F-36C0-3632C9586D69}"/>
          </ac:picMkLst>
        </pc:picChg>
        <pc:picChg chg="mod">
          <ac:chgData name="Pauline Smout" userId="3153cd80-1eee-4546-abae-f15e9d00b721" providerId="ADAL" clId="{52D823FD-3443-4A82-93FB-DB403625FA67}" dt="2023-01-30T22:53:43.220" v="797"/>
          <ac:picMkLst>
            <pc:docMk/>
            <pc:sldMk cId="719442296" sldId="299"/>
            <ac:picMk id="5" creationId="{667551ED-44DD-501E-64E5-179F0A294949}"/>
          </ac:picMkLst>
        </pc:picChg>
        <pc:picChg chg="del">
          <ac:chgData name="Pauline Smout" userId="3153cd80-1eee-4546-abae-f15e9d00b721" providerId="ADAL" clId="{52D823FD-3443-4A82-93FB-DB403625FA67}" dt="2023-01-30T22:53:21.670" v="792" actId="478"/>
          <ac:picMkLst>
            <pc:docMk/>
            <pc:sldMk cId="719442296" sldId="299"/>
            <ac:picMk id="7" creationId="{D0CEB099-034B-9755-713A-F989D18E96A4}"/>
          </ac:picMkLst>
        </pc:picChg>
        <pc:picChg chg="mod">
          <ac:chgData name="Pauline Smout" userId="3153cd80-1eee-4546-abae-f15e9d00b721" providerId="ADAL" clId="{52D823FD-3443-4A82-93FB-DB403625FA67}" dt="2023-01-30T22:56:10.791" v="876" actId="1076"/>
          <ac:picMkLst>
            <pc:docMk/>
            <pc:sldMk cId="719442296" sldId="299"/>
            <ac:picMk id="55" creationId="{3DA817E3-4DC9-37BA-927C-F832A03C9463}"/>
          </ac:picMkLst>
        </pc:picChg>
      </pc:sldChg>
    </pc:docChg>
  </pc:docChgLst>
  <pc:docChgLst>
    <pc:chgData name="Pauline Smout" userId="3153cd80-1eee-4546-abae-f15e9d00b721" providerId="ADAL" clId="{5D8F659D-C752-4AAB-979C-8898AC397F58}"/>
    <pc:docChg chg="undo custSel addSld delSld modSld sldOrd modSection">
      <pc:chgData name="Pauline Smout" userId="3153cd80-1eee-4546-abae-f15e9d00b721" providerId="ADAL" clId="{5D8F659D-C752-4AAB-979C-8898AC397F58}" dt="2022-12-12T13:10:12.209" v="3782" actId="207"/>
      <pc:docMkLst>
        <pc:docMk/>
      </pc:docMkLst>
      <pc:sldChg chg="modSp mod modNotesTx">
        <pc:chgData name="Pauline Smout" userId="3153cd80-1eee-4546-abae-f15e9d00b721" providerId="ADAL" clId="{5D8F659D-C752-4AAB-979C-8898AC397F58}" dt="2022-11-28T07:58:13.083" v="2007" actId="20577"/>
        <pc:sldMkLst>
          <pc:docMk/>
          <pc:sldMk cId="512792025" sldId="271"/>
        </pc:sldMkLst>
        <pc:spChg chg="mod">
          <ac:chgData name="Pauline Smout" userId="3153cd80-1eee-4546-abae-f15e9d00b721" providerId="ADAL" clId="{5D8F659D-C752-4AAB-979C-8898AC397F58}" dt="2022-11-28T07:57:56.282" v="1984" actId="14100"/>
          <ac:spMkLst>
            <pc:docMk/>
            <pc:sldMk cId="512792025" sldId="271"/>
            <ac:spMk id="2" creationId="{9B7F313F-5587-903A-A6F3-7FAD4BE73507}"/>
          </ac:spMkLst>
        </pc:spChg>
        <pc:spChg chg="mod">
          <ac:chgData name="Pauline Smout" userId="3153cd80-1eee-4546-abae-f15e9d00b721" providerId="ADAL" clId="{5D8F659D-C752-4AAB-979C-8898AC397F58}" dt="2022-11-28T07:58:03.656" v="1996" actId="20577"/>
          <ac:spMkLst>
            <pc:docMk/>
            <pc:sldMk cId="512792025" sldId="271"/>
            <ac:spMk id="10" creationId="{1EFBCF4D-F841-BB8B-1CF7-ECD00B112829}"/>
          </ac:spMkLst>
        </pc:spChg>
      </pc:sldChg>
      <pc:sldChg chg="modSp">
        <pc:chgData name="Pauline Smout" userId="3153cd80-1eee-4546-abae-f15e9d00b721" providerId="ADAL" clId="{5D8F659D-C752-4AAB-979C-8898AC397F58}" dt="2022-11-28T08:15:03.507" v="2229" actId="20577"/>
        <pc:sldMkLst>
          <pc:docMk/>
          <pc:sldMk cId="2993578082" sldId="274"/>
        </pc:sldMkLst>
        <pc:spChg chg="mod">
          <ac:chgData name="Pauline Smout" userId="3153cd80-1eee-4546-abae-f15e9d00b721" providerId="ADAL" clId="{5D8F659D-C752-4AAB-979C-8898AC397F58}" dt="2022-11-28T08:15:03.507" v="2229" actId="20577"/>
          <ac:spMkLst>
            <pc:docMk/>
            <pc:sldMk cId="2993578082" sldId="274"/>
            <ac:spMk id="3" creationId="{5EBF2092-B5C0-363D-E950-C94422D0C41C}"/>
          </ac:spMkLst>
        </pc:spChg>
      </pc:sldChg>
      <pc:sldChg chg="delSp modSp mod delAnim">
        <pc:chgData name="Pauline Smout" userId="3153cd80-1eee-4546-abae-f15e9d00b721" providerId="ADAL" clId="{5D8F659D-C752-4AAB-979C-8898AC397F58}" dt="2022-12-09T14:04:16.001" v="3662" actId="14100"/>
        <pc:sldMkLst>
          <pc:docMk/>
          <pc:sldMk cId="3795906259" sldId="281"/>
        </pc:sldMkLst>
        <pc:spChg chg="mod">
          <ac:chgData name="Pauline Smout" userId="3153cd80-1eee-4546-abae-f15e9d00b721" providerId="ADAL" clId="{5D8F659D-C752-4AAB-979C-8898AC397F58}" dt="2022-12-09T14:04:16.001" v="3662" actId="14100"/>
          <ac:spMkLst>
            <pc:docMk/>
            <pc:sldMk cId="3795906259" sldId="281"/>
            <ac:spMk id="2" creationId="{C6DFE711-4EE6-4299-9CFA-EFAAB178ECEF}"/>
          </ac:spMkLst>
        </pc:spChg>
        <pc:spChg chg="del">
          <ac:chgData name="Pauline Smout" userId="3153cd80-1eee-4546-abae-f15e9d00b721" providerId="ADAL" clId="{5D8F659D-C752-4AAB-979C-8898AC397F58}" dt="2022-11-28T08:21:45.211" v="2242" actId="478"/>
          <ac:spMkLst>
            <pc:docMk/>
            <pc:sldMk cId="3795906259" sldId="281"/>
            <ac:spMk id="3" creationId="{9882B3CF-B77E-FCB3-A365-D62405EB0AE3}"/>
          </ac:spMkLst>
        </pc:spChg>
        <pc:spChg chg="del">
          <ac:chgData name="Pauline Smout" userId="3153cd80-1eee-4546-abae-f15e9d00b721" providerId="ADAL" clId="{5D8F659D-C752-4AAB-979C-8898AC397F58}" dt="2022-11-28T08:21:45.211" v="2242" actId="478"/>
          <ac:spMkLst>
            <pc:docMk/>
            <pc:sldMk cId="3795906259" sldId="281"/>
            <ac:spMk id="4" creationId="{CA0BC87E-825C-E0FC-CA42-0F25580AA34D}"/>
          </ac:spMkLst>
        </pc:spChg>
        <pc:spChg chg="del">
          <ac:chgData name="Pauline Smout" userId="3153cd80-1eee-4546-abae-f15e9d00b721" providerId="ADAL" clId="{5D8F659D-C752-4AAB-979C-8898AC397F58}" dt="2022-11-28T08:21:45.211" v="2242" actId="478"/>
          <ac:spMkLst>
            <pc:docMk/>
            <pc:sldMk cId="3795906259" sldId="281"/>
            <ac:spMk id="9" creationId="{0227DF8E-59C5-7E54-57D9-1710DBDA5661}"/>
          </ac:spMkLst>
        </pc:spChg>
        <pc:spChg chg="del">
          <ac:chgData name="Pauline Smout" userId="3153cd80-1eee-4546-abae-f15e9d00b721" providerId="ADAL" clId="{5D8F659D-C752-4AAB-979C-8898AC397F58}" dt="2022-11-28T08:21:45.211" v="2242" actId="478"/>
          <ac:spMkLst>
            <pc:docMk/>
            <pc:sldMk cId="3795906259" sldId="281"/>
            <ac:spMk id="10" creationId="{30C17366-4F96-4A56-A34E-314109BB1293}"/>
          </ac:spMkLst>
        </pc:spChg>
      </pc:sldChg>
      <pc:sldChg chg="addSp delSp modSp mod addAnim delAnim modAnim">
        <pc:chgData name="Pauline Smout" userId="3153cd80-1eee-4546-abae-f15e9d00b721" providerId="ADAL" clId="{5D8F659D-C752-4AAB-979C-8898AC397F58}" dt="2022-12-09T14:11:49.717" v="3667"/>
        <pc:sldMkLst>
          <pc:docMk/>
          <pc:sldMk cId="3909783186" sldId="286"/>
        </pc:sldMkLst>
        <pc:spChg chg="mod">
          <ac:chgData name="Pauline Smout" userId="3153cd80-1eee-4546-abae-f15e9d00b721" providerId="ADAL" clId="{5D8F659D-C752-4AAB-979C-8898AC397F58}" dt="2022-12-09T13:59:02.162" v="3655" actId="20577"/>
          <ac:spMkLst>
            <pc:docMk/>
            <pc:sldMk cId="3909783186" sldId="286"/>
            <ac:spMk id="2" creationId="{C6DFE711-4EE6-4299-9CFA-EFAAB178ECEF}"/>
          </ac:spMkLst>
        </pc:spChg>
        <pc:spChg chg="del">
          <ac:chgData name="Pauline Smout" userId="3153cd80-1eee-4546-abae-f15e9d00b721" providerId="ADAL" clId="{5D8F659D-C752-4AAB-979C-8898AC397F58}" dt="2022-11-28T08:45:41.909" v="3462" actId="478"/>
          <ac:spMkLst>
            <pc:docMk/>
            <pc:sldMk cId="3909783186" sldId="286"/>
            <ac:spMk id="3" creationId="{9882B3CF-B77E-FCB3-A365-D62405EB0AE3}"/>
          </ac:spMkLst>
        </pc:spChg>
        <pc:spChg chg="add mod">
          <ac:chgData name="Pauline Smout" userId="3153cd80-1eee-4546-abae-f15e9d00b721" providerId="ADAL" clId="{5D8F659D-C752-4AAB-979C-8898AC397F58}" dt="2022-11-28T08:45:08.805" v="3383" actId="313"/>
          <ac:spMkLst>
            <pc:docMk/>
            <pc:sldMk cId="3909783186" sldId="286"/>
            <ac:spMk id="4" creationId="{AED92620-BC18-BF3C-D417-8C3AD7ECFD4A}"/>
          </ac:spMkLst>
        </pc:spChg>
        <pc:spChg chg="del">
          <ac:chgData name="Pauline Smout" userId="3153cd80-1eee-4546-abae-f15e9d00b721" providerId="ADAL" clId="{5D8F659D-C752-4AAB-979C-8898AC397F58}" dt="2022-11-28T08:40:27.350" v="3062" actId="21"/>
          <ac:spMkLst>
            <pc:docMk/>
            <pc:sldMk cId="3909783186" sldId="286"/>
            <ac:spMk id="5" creationId="{35488FF4-E2EB-49F3-EAFC-9905CA2241B1}"/>
          </ac:spMkLst>
        </pc:spChg>
        <pc:spChg chg="del">
          <ac:chgData name="Pauline Smout" userId="3153cd80-1eee-4546-abae-f15e9d00b721" providerId="ADAL" clId="{5D8F659D-C752-4AAB-979C-8898AC397F58}" dt="2022-11-28T08:43:31.449" v="3175" actId="478"/>
          <ac:spMkLst>
            <pc:docMk/>
            <pc:sldMk cId="3909783186" sldId="286"/>
            <ac:spMk id="6" creationId="{EB50AF1D-1F94-A952-4359-37EF9927F0CC}"/>
          </ac:spMkLst>
        </pc:spChg>
        <pc:spChg chg="add del mod">
          <ac:chgData name="Pauline Smout" userId="3153cd80-1eee-4546-abae-f15e9d00b721" providerId="ADAL" clId="{5D8F659D-C752-4AAB-979C-8898AC397F58}" dt="2022-12-09T14:11:49.717" v="3667"/>
          <ac:spMkLst>
            <pc:docMk/>
            <pc:sldMk cId="3909783186" sldId="286"/>
            <ac:spMk id="9" creationId="{0227DF8E-59C5-7E54-57D9-1710DBDA5661}"/>
          </ac:spMkLst>
        </pc:spChg>
        <pc:spChg chg="del mod">
          <ac:chgData name="Pauline Smout" userId="3153cd80-1eee-4546-abae-f15e9d00b721" providerId="ADAL" clId="{5D8F659D-C752-4AAB-979C-8898AC397F58}" dt="2022-12-09T14:11:47.360" v="3666" actId="478"/>
          <ac:spMkLst>
            <pc:docMk/>
            <pc:sldMk cId="3909783186" sldId="286"/>
            <ac:spMk id="10" creationId="{30C17366-4F96-4A56-A34E-314109BB1293}"/>
          </ac:spMkLst>
        </pc:spChg>
      </pc:sldChg>
      <pc:sldChg chg="modSp mod">
        <pc:chgData name="Pauline Smout" userId="3153cd80-1eee-4546-abae-f15e9d00b721" providerId="ADAL" clId="{5D8F659D-C752-4AAB-979C-8898AC397F58}" dt="2022-11-28T08:22:14.694" v="2251" actId="20577"/>
        <pc:sldMkLst>
          <pc:docMk/>
          <pc:sldMk cId="1001526969" sldId="287"/>
        </pc:sldMkLst>
        <pc:spChg chg="mod">
          <ac:chgData name="Pauline Smout" userId="3153cd80-1eee-4546-abae-f15e9d00b721" providerId="ADAL" clId="{5D8F659D-C752-4AAB-979C-8898AC397F58}" dt="2022-11-28T08:22:14.694" v="2251" actId="20577"/>
          <ac:spMkLst>
            <pc:docMk/>
            <pc:sldMk cId="1001526969" sldId="287"/>
            <ac:spMk id="2" creationId="{5C5772BA-7EF3-D03F-41AB-52C406403621}"/>
          </ac:spMkLst>
        </pc:spChg>
      </pc:sldChg>
      <pc:sldChg chg="addSp delSp modSp mod modAnim modNotesTx">
        <pc:chgData name="Pauline Smout" userId="3153cd80-1eee-4546-abae-f15e9d00b721" providerId="ADAL" clId="{5D8F659D-C752-4AAB-979C-8898AC397F58}" dt="2022-11-28T07:58:21.864" v="2014" actId="20577"/>
        <pc:sldMkLst>
          <pc:docMk/>
          <pc:sldMk cId="1723126155" sldId="288"/>
        </pc:sldMkLst>
        <pc:spChg chg="add mod">
          <ac:chgData name="Pauline Smout" userId="3153cd80-1eee-4546-abae-f15e9d00b721" providerId="ADAL" clId="{5D8F659D-C752-4AAB-979C-8898AC397F58}" dt="2022-11-15T09:38:01.110" v="982" actId="164"/>
          <ac:spMkLst>
            <pc:docMk/>
            <pc:sldMk cId="1723126155" sldId="288"/>
            <ac:spMk id="11" creationId="{1EF6BE25-BAFA-1B14-F890-05A5EA8ABF98}"/>
          </ac:spMkLst>
        </pc:spChg>
        <pc:spChg chg="add mod">
          <ac:chgData name="Pauline Smout" userId="3153cd80-1eee-4546-abae-f15e9d00b721" providerId="ADAL" clId="{5D8F659D-C752-4AAB-979C-8898AC397F58}" dt="2022-11-15T09:38:07.349" v="984" actId="164"/>
          <ac:spMkLst>
            <pc:docMk/>
            <pc:sldMk cId="1723126155" sldId="288"/>
            <ac:spMk id="13" creationId="{86BD1CB3-6156-744B-8A8C-202AAC1129F1}"/>
          </ac:spMkLst>
        </pc:spChg>
        <pc:spChg chg="add mod">
          <ac:chgData name="Pauline Smout" userId="3153cd80-1eee-4546-abae-f15e9d00b721" providerId="ADAL" clId="{5D8F659D-C752-4AAB-979C-8898AC397F58}" dt="2022-11-15T09:38:09.495" v="985" actId="164"/>
          <ac:spMkLst>
            <pc:docMk/>
            <pc:sldMk cId="1723126155" sldId="288"/>
            <ac:spMk id="16" creationId="{D03F2C0A-7CEF-F92F-63A1-8044BF37B62F}"/>
          </ac:spMkLst>
        </pc:spChg>
        <pc:spChg chg="add mod topLvl">
          <ac:chgData name="Pauline Smout" userId="3153cd80-1eee-4546-abae-f15e9d00b721" providerId="ADAL" clId="{5D8F659D-C752-4AAB-979C-8898AC397F58}" dt="2022-11-15T09:40:07.366" v="1001" actId="14100"/>
          <ac:spMkLst>
            <pc:docMk/>
            <pc:sldMk cId="1723126155" sldId="288"/>
            <ac:spMk id="24" creationId="{93F1B343-78D9-2960-86E2-A1AC56E2EB25}"/>
          </ac:spMkLst>
        </pc:spChg>
        <pc:spChg chg="add mod">
          <ac:chgData name="Pauline Smout" userId="3153cd80-1eee-4546-abae-f15e9d00b721" providerId="ADAL" clId="{5D8F659D-C752-4AAB-979C-8898AC397F58}" dt="2022-11-15T09:40:57.312" v="1014" actId="20577"/>
          <ac:spMkLst>
            <pc:docMk/>
            <pc:sldMk cId="1723126155" sldId="288"/>
            <ac:spMk id="40" creationId="{42EA42CB-5BE1-81AE-4917-BB1E8F462EB1}"/>
          </ac:spMkLst>
        </pc:spChg>
        <pc:spChg chg="add mod">
          <ac:chgData name="Pauline Smout" userId="3153cd80-1eee-4546-abae-f15e9d00b721" providerId="ADAL" clId="{5D8F659D-C752-4AAB-979C-8898AC397F58}" dt="2022-11-15T09:38:05.014" v="983" actId="164"/>
          <ac:spMkLst>
            <pc:docMk/>
            <pc:sldMk cId="1723126155" sldId="288"/>
            <ac:spMk id="42" creationId="{42AD68FB-C9CB-652A-F010-A35D8A77BDC2}"/>
          </ac:spMkLst>
        </pc:spChg>
        <pc:spChg chg="add mod">
          <ac:chgData name="Pauline Smout" userId="3153cd80-1eee-4546-abae-f15e9d00b721" providerId="ADAL" clId="{5D8F659D-C752-4AAB-979C-8898AC397F58}" dt="2022-11-15T09:38:11.692" v="986" actId="164"/>
          <ac:spMkLst>
            <pc:docMk/>
            <pc:sldMk cId="1723126155" sldId="288"/>
            <ac:spMk id="45" creationId="{D9385560-734D-483E-5EFA-599A7DD8D793}"/>
          </ac:spMkLst>
        </pc:spChg>
        <pc:spChg chg="add mod">
          <ac:chgData name="Pauline Smout" userId="3153cd80-1eee-4546-abae-f15e9d00b721" providerId="ADAL" clId="{5D8F659D-C752-4AAB-979C-8898AC397F58}" dt="2022-11-15T09:49:56.333" v="1374" actId="164"/>
          <ac:spMkLst>
            <pc:docMk/>
            <pc:sldMk cId="1723126155" sldId="288"/>
            <ac:spMk id="57" creationId="{0CA61A35-A146-9FB0-C946-AFC927AE08B2}"/>
          </ac:spMkLst>
        </pc:spChg>
        <pc:grpChg chg="add del mod">
          <ac:chgData name="Pauline Smout" userId="3153cd80-1eee-4546-abae-f15e9d00b721" providerId="ADAL" clId="{5D8F659D-C752-4AAB-979C-8898AC397F58}" dt="2022-11-15T09:34:01.723" v="544" actId="165"/>
          <ac:grpSpMkLst>
            <pc:docMk/>
            <pc:sldMk cId="1723126155" sldId="288"/>
            <ac:grpSpMk id="28" creationId="{6E1CFBA8-F9B0-A640-5F30-E2AE6C72D631}"/>
          </ac:grpSpMkLst>
        </pc:grpChg>
        <pc:grpChg chg="add mod">
          <ac:chgData name="Pauline Smout" userId="3153cd80-1eee-4546-abae-f15e9d00b721" providerId="ADAL" clId="{5D8F659D-C752-4AAB-979C-8898AC397F58}" dt="2022-11-15T09:34:47.011" v="555" actId="164"/>
          <ac:grpSpMkLst>
            <pc:docMk/>
            <pc:sldMk cId="1723126155" sldId="288"/>
            <ac:grpSpMk id="39" creationId="{3C260399-1A02-6011-34D7-3B3B1114BF54}"/>
          </ac:grpSpMkLst>
        </pc:grpChg>
        <pc:grpChg chg="add mod">
          <ac:chgData name="Pauline Smout" userId="3153cd80-1eee-4546-abae-f15e9d00b721" providerId="ADAL" clId="{5D8F659D-C752-4AAB-979C-8898AC397F58}" dt="2022-11-15T09:38:01.110" v="982" actId="164"/>
          <ac:grpSpMkLst>
            <pc:docMk/>
            <pc:sldMk cId="1723126155" sldId="288"/>
            <ac:grpSpMk id="49" creationId="{8CF31348-4ED3-8DC4-3AF9-72904E72387C}"/>
          </ac:grpSpMkLst>
        </pc:grpChg>
        <pc:grpChg chg="add mod">
          <ac:chgData name="Pauline Smout" userId="3153cd80-1eee-4546-abae-f15e9d00b721" providerId="ADAL" clId="{5D8F659D-C752-4AAB-979C-8898AC397F58}" dt="2022-11-15T09:38:05.014" v="983" actId="164"/>
          <ac:grpSpMkLst>
            <pc:docMk/>
            <pc:sldMk cId="1723126155" sldId="288"/>
            <ac:grpSpMk id="50" creationId="{C51A7A32-99B9-9D28-571A-28E13CE0810B}"/>
          </ac:grpSpMkLst>
        </pc:grpChg>
        <pc:grpChg chg="add mod">
          <ac:chgData name="Pauline Smout" userId="3153cd80-1eee-4546-abae-f15e9d00b721" providerId="ADAL" clId="{5D8F659D-C752-4AAB-979C-8898AC397F58}" dt="2022-11-15T09:38:07.349" v="984" actId="164"/>
          <ac:grpSpMkLst>
            <pc:docMk/>
            <pc:sldMk cId="1723126155" sldId="288"/>
            <ac:grpSpMk id="51" creationId="{2FC3B6BF-2371-7928-0953-48D6A0EDBB79}"/>
          </ac:grpSpMkLst>
        </pc:grpChg>
        <pc:grpChg chg="add mod">
          <ac:chgData name="Pauline Smout" userId="3153cd80-1eee-4546-abae-f15e9d00b721" providerId="ADAL" clId="{5D8F659D-C752-4AAB-979C-8898AC397F58}" dt="2022-11-15T09:38:09.495" v="985" actId="164"/>
          <ac:grpSpMkLst>
            <pc:docMk/>
            <pc:sldMk cId="1723126155" sldId="288"/>
            <ac:grpSpMk id="52" creationId="{C71A60FD-BCDD-3D03-C490-B3EF66891DF5}"/>
          </ac:grpSpMkLst>
        </pc:grpChg>
        <pc:grpChg chg="add mod">
          <ac:chgData name="Pauline Smout" userId="3153cd80-1eee-4546-abae-f15e9d00b721" providerId="ADAL" clId="{5D8F659D-C752-4AAB-979C-8898AC397F58}" dt="2022-11-15T09:38:11.692" v="986" actId="164"/>
          <ac:grpSpMkLst>
            <pc:docMk/>
            <pc:sldMk cId="1723126155" sldId="288"/>
            <ac:grpSpMk id="53" creationId="{806A881E-DB0D-70AA-6E3B-0496A127D407}"/>
          </ac:grpSpMkLst>
        </pc:grpChg>
        <pc:grpChg chg="add mod">
          <ac:chgData name="Pauline Smout" userId="3153cd80-1eee-4546-abae-f15e9d00b721" providerId="ADAL" clId="{5D8F659D-C752-4AAB-979C-8898AC397F58}" dt="2022-11-15T09:40:12.839" v="1002" actId="164"/>
          <ac:grpSpMkLst>
            <pc:docMk/>
            <pc:sldMk cId="1723126155" sldId="288"/>
            <ac:grpSpMk id="56" creationId="{ADD4CBE8-B917-6F8E-1516-16CD51D1B362}"/>
          </ac:grpSpMkLst>
        </pc:grpChg>
        <pc:grpChg chg="add mod">
          <ac:chgData name="Pauline Smout" userId="3153cd80-1eee-4546-abae-f15e9d00b721" providerId="ADAL" clId="{5D8F659D-C752-4AAB-979C-8898AC397F58}" dt="2022-11-15T09:49:56.333" v="1374" actId="164"/>
          <ac:grpSpMkLst>
            <pc:docMk/>
            <pc:sldMk cId="1723126155" sldId="288"/>
            <ac:grpSpMk id="64" creationId="{7BAEB842-64CC-2C4E-89C4-86237A956B94}"/>
          </ac:grpSpMkLst>
        </pc:grpChg>
        <pc:picChg chg="add del mod">
          <ac:chgData name="Pauline Smout" userId="3153cd80-1eee-4546-abae-f15e9d00b721" providerId="ADAL" clId="{5D8F659D-C752-4AAB-979C-8898AC397F58}" dt="2022-11-15T09:30:21.316" v="275" actId="478"/>
          <ac:picMkLst>
            <pc:docMk/>
            <pc:sldMk cId="1723126155" sldId="288"/>
            <ac:picMk id="20" creationId="{AAA44E77-027D-571D-8966-3DB81B5F1B50}"/>
          </ac:picMkLst>
        </pc:picChg>
        <pc:picChg chg="add mod topLvl">
          <ac:chgData name="Pauline Smout" userId="3153cd80-1eee-4546-abae-f15e9d00b721" providerId="ADAL" clId="{5D8F659D-C752-4AAB-979C-8898AC397F58}" dt="2022-11-15T09:40:04.301" v="1000" actId="1076"/>
          <ac:picMkLst>
            <pc:docMk/>
            <pc:sldMk cId="1723126155" sldId="288"/>
            <ac:picMk id="22" creationId="{5A2CBADA-64BF-2A17-2271-18389CEB1379}"/>
          </ac:picMkLst>
        </pc:picChg>
        <pc:picChg chg="mod">
          <ac:chgData name="Pauline Smout" userId="3153cd80-1eee-4546-abae-f15e9d00b721" providerId="ADAL" clId="{5D8F659D-C752-4AAB-979C-8898AC397F58}" dt="2022-11-15T09:34:27.595" v="550" actId="14100"/>
          <ac:picMkLst>
            <pc:docMk/>
            <pc:sldMk cId="1723126155" sldId="288"/>
            <ac:picMk id="31" creationId="{E59BDA4C-CFEB-2089-3ACB-9CB0A04EA541}"/>
          </ac:picMkLst>
        </pc:picChg>
        <pc:picChg chg="add mod">
          <ac:chgData name="Pauline Smout" userId="3153cd80-1eee-4546-abae-f15e9d00b721" providerId="ADAL" clId="{5D8F659D-C752-4AAB-979C-8898AC397F58}" dt="2022-11-15T09:40:12.839" v="1002" actId="164"/>
          <ac:picMkLst>
            <pc:docMk/>
            <pc:sldMk cId="1723126155" sldId="288"/>
            <ac:picMk id="55" creationId="{3DA817E3-4DC9-37BA-927C-F832A03C9463}"/>
          </ac:picMkLst>
        </pc:picChg>
        <pc:picChg chg="add mod">
          <ac:chgData name="Pauline Smout" userId="3153cd80-1eee-4546-abae-f15e9d00b721" providerId="ADAL" clId="{5D8F659D-C752-4AAB-979C-8898AC397F58}" dt="2022-11-15T09:49:56.333" v="1374" actId="164"/>
          <ac:picMkLst>
            <pc:docMk/>
            <pc:sldMk cId="1723126155" sldId="288"/>
            <ac:picMk id="59" creationId="{240FC270-861D-D4C6-FAA8-1FEF86294B79}"/>
          </ac:picMkLst>
        </pc:picChg>
        <pc:picChg chg="add mod">
          <ac:chgData name="Pauline Smout" userId="3153cd80-1eee-4546-abae-f15e9d00b721" providerId="ADAL" clId="{5D8F659D-C752-4AAB-979C-8898AC397F58}" dt="2022-11-15T09:49:56.333" v="1374" actId="164"/>
          <ac:picMkLst>
            <pc:docMk/>
            <pc:sldMk cId="1723126155" sldId="288"/>
            <ac:picMk id="61" creationId="{CFB7CB4C-414F-3923-DFE2-6DA2AC6CB92C}"/>
          </ac:picMkLst>
        </pc:picChg>
        <pc:picChg chg="add del mod">
          <ac:chgData name="Pauline Smout" userId="3153cd80-1eee-4546-abae-f15e9d00b721" providerId="ADAL" clId="{5D8F659D-C752-4AAB-979C-8898AC397F58}" dt="2022-11-15T09:49:53.769" v="1373" actId="478"/>
          <ac:picMkLst>
            <pc:docMk/>
            <pc:sldMk cId="1723126155" sldId="288"/>
            <ac:picMk id="63" creationId="{1D4E6DF4-D6EC-EA23-1354-6776332D03E4}"/>
          </ac:picMkLst>
        </pc:picChg>
        <pc:cxnChg chg="add del mod">
          <ac:chgData name="Pauline Smout" userId="3153cd80-1eee-4546-abae-f15e9d00b721" providerId="ADAL" clId="{5D8F659D-C752-4AAB-979C-8898AC397F58}" dt="2022-11-15T09:24:15.063" v="3" actId="478"/>
          <ac:cxnSpMkLst>
            <pc:docMk/>
            <pc:sldMk cId="1723126155" sldId="288"/>
            <ac:cxnSpMk id="4" creationId="{3AB8A57C-3FB5-211C-87E3-73856AE66680}"/>
          </ac:cxnSpMkLst>
        </pc:cxnChg>
        <pc:cxnChg chg="add mod">
          <ac:chgData name="Pauline Smout" userId="3153cd80-1eee-4546-abae-f15e9d00b721" providerId="ADAL" clId="{5D8F659D-C752-4AAB-979C-8898AC397F58}" dt="2022-11-15T09:38:01.110" v="982" actId="164"/>
          <ac:cxnSpMkLst>
            <pc:docMk/>
            <pc:sldMk cId="1723126155" sldId="288"/>
            <ac:cxnSpMk id="8" creationId="{4EB4709B-EA2E-2C16-41A2-8DDEA0326099}"/>
          </ac:cxnSpMkLst>
        </pc:cxnChg>
        <pc:cxnChg chg="add mod">
          <ac:chgData name="Pauline Smout" userId="3153cd80-1eee-4546-abae-f15e9d00b721" providerId="ADAL" clId="{5D8F659D-C752-4AAB-979C-8898AC397F58}" dt="2022-11-15T09:38:07.349" v="984" actId="164"/>
          <ac:cxnSpMkLst>
            <pc:docMk/>
            <pc:sldMk cId="1723126155" sldId="288"/>
            <ac:cxnSpMk id="12" creationId="{039AB587-7337-0090-5FBC-378E857C9CCB}"/>
          </ac:cxnSpMkLst>
        </pc:cxnChg>
        <pc:cxnChg chg="add mod">
          <ac:chgData name="Pauline Smout" userId="3153cd80-1eee-4546-abae-f15e9d00b721" providerId="ADAL" clId="{5D8F659D-C752-4AAB-979C-8898AC397F58}" dt="2022-11-15T09:38:09.495" v="985" actId="164"/>
          <ac:cxnSpMkLst>
            <pc:docMk/>
            <pc:sldMk cId="1723126155" sldId="288"/>
            <ac:cxnSpMk id="15" creationId="{51E37113-0184-ADC2-D867-5D7FB1E882EE}"/>
          </ac:cxnSpMkLst>
        </pc:cxnChg>
        <pc:cxnChg chg="add del mod topLvl">
          <ac:chgData name="Pauline Smout" userId="3153cd80-1eee-4546-abae-f15e9d00b721" providerId="ADAL" clId="{5D8F659D-C752-4AAB-979C-8898AC397F58}" dt="2022-11-15T09:34:03.902" v="545" actId="478"/>
          <ac:cxnSpMkLst>
            <pc:docMk/>
            <pc:sldMk cId="1723126155" sldId="288"/>
            <ac:cxnSpMk id="23" creationId="{752335CA-1A34-874D-7EF1-7456FF0EB6B1}"/>
          </ac:cxnSpMkLst>
        </pc:cxnChg>
        <pc:cxnChg chg="add mod">
          <ac:chgData name="Pauline Smout" userId="3153cd80-1eee-4546-abae-f15e9d00b721" providerId="ADAL" clId="{5D8F659D-C752-4AAB-979C-8898AC397F58}" dt="2022-11-15T09:38:05.014" v="983" actId="164"/>
          <ac:cxnSpMkLst>
            <pc:docMk/>
            <pc:sldMk cId="1723126155" sldId="288"/>
            <ac:cxnSpMk id="41" creationId="{60671055-814D-0774-234E-77FCD9C915BF}"/>
          </ac:cxnSpMkLst>
        </pc:cxnChg>
        <pc:cxnChg chg="add mod">
          <ac:chgData name="Pauline Smout" userId="3153cd80-1eee-4546-abae-f15e9d00b721" providerId="ADAL" clId="{5D8F659D-C752-4AAB-979C-8898AC397F58}" dt="2022-11-15T09:38:11.692" v="986" actId="164"/>
          <ac:cxnSpMkLst>
            <pc:docMk/>
            <pc:sldMk cId="1723126155" sldId="288"/>
            <ac:cxnSpMk id="46" creationId="{A5130649-8B94-487B-48BD-DC008E7F94B7}"/>
          </ac:cxnSpMkLst>
        </pc:cxnChg>
      </pc:sldChg>
      <pc:sldChg chg="addSp delSp modSp add mod delAnim modNotesTx">
        <pc:chgData name="Pauline Smout" userId="3153cd80-1eee-4546-abae-f15e9d00b721" providerId="ADAL" clId="{5D8F659D-C752-4AAB-979C-8898AC397F58}" dt="2022-11-28T07:56:42.409" v="1968"/>
        <pc:sldMkLst>
          <pc:docMk/>
          <pc:sldMk cId="1238503510" sldId="289"/>
        </pc:sldMkLst>
        <pc:spChg chg="mod">
          <ac:chgData name="Pauline Smout" userId="3153cd80-1eee-4546-abae-f15e9d00b721" providerId="ADAL" clId="{5D8F659D-C752-4AAB-979C-8898AC397F58}" dt="2022-11-28T07:56:09.426" v="1958" actId="20577"/>
          <ac:spMkLst>
            <pc:docMk/>
            <pc:sldMk cId="1238503510" sldId="289"/>
            <ac:spMk id="2" creationId="{9B7F313F-5587-903A-A6F3-7FAD4BE73507}"/>
          </ac:spMkLst>
        </pc:spChg>
        <pc:spChg chg="add mod">
          <ac:chgData name="Pauline Smout" userId="3153cd80-1eee-4546-abae-f15e9d00b721" providerId="ADAL" clId="{5D8F659D-C752-4AAB-979C-8898AC397F58}" dt="2022-11-28T07:55:15.900" v="1955" actId="14100"/>
          <ac:spMkLst>
            <pc:docMk/>
            <pc:sldMk cId="1238503510" sldId="289"/>
            <ac:spMk id="3" creationId="{7C6C7591-47F0-CE13-E1DB-939AE2BDDBBF}"/>
          </ac:spMkLst>
        </pc:spChg>
        <pc:grpChg chg="del">
          <ac:chgData name="Pauline Smout" userId="3153cd80-1eee-4546-abae-f15e9d00b721" providerId="ADAL" clId="{5D8F659D-C752-4AAB-979C-8898AC397F58}" dt="2022-11-28T00:00:52.175" v="1377" actId="478"/>
          <ac:grpSpMkLst>
            <pc:docMk/>
            <pc:sldMk cId="1238503510" sldId="289"/>
            <ac:grpSpMk id="39" creationId="{3C260399-1A02-6011-34D7-3B3B1114BF54}"/>
          </ac:grpSpMkLst>
        </pc:grpChg>
        <pc:grpChg chg="del">
          <ac:chgData name="Pauline Smout" userId="3153cd80-1eee-4546-abae-f15e9d00b721" providerId="ADAL" clId="{5D8F659D-C752-4AAB-979C-8898AC397F58}" dt="2022-11-28T00:00:52.175" v="1377" actId="478"/>
          <ac:grpSpMkLst>
            <pc:docMk/>
            <pc:sldMk cId="1238503510" sldId="289"/>
            <ac:grpSpMk id="49" creationId="{8CF31348-4ED3-8DC4-3AF9-72904E72387C}"/>
          </ac:grpSpMkLst>
        </pc:grpChg>
        <pc:grpChg chg="del">
          <ac:chgData name="Pauline Smout" userId="3153cd80-1eee-4546-abae-f15e9d00b721" providerId="ADAL" clId="{5D8F659D-C752-4AAB-979C-8898AC397F58}" dt="2022-11-28T00:00:52.175" v="1377" actId="478"/>
          <ac:grpSpMkLst>
            <pc:docMk/>
            <pc:sldMk cId="1238503510" sldId="289"/>
            <ac:grpSpMk id="50" creationId="{C51A7A32-99B9-9D28-571A-28E13CE0810B}"/>
          </ac:grpSpMkLst>
        </pc:grpChg>
        <pc:grpChg chg="del">
          <ac:chgData name="Pauline Smout" userId="3153cd80-1eee-4546-abae-f15e9d00b721" providerId="ADAL" clId="{5D8F659D-C752-4AAB-979C-8898AC397F58}" dt="2022-11-28T00:00:52.175" v="1377" actId="478"/>
          <ac:grpSpMkLst>
            <pc:docMk/>
            <pc:sldMk cId="1238503510" sldId="289"/>
            <ac:grpSpMk id="51" creationId="{2FC3B6BF-2371-7928-0953-48D6A0EDBB79}"/>
          </ac:grpSpMkLst>
        </pc:grpChg>
        <pc:grpChg chg="del">
          <ac:chgData name="Pauline Smout" userId="3153cd80-1eee-4546-abae-f15e9d00b721" providerId="ADAL" clId="{5D8F659D-C752-4AAB-979C-8898AC397F58}" dt="2022-11-28T00:00:52.175" v="1377" actId="478"/>
          <ac:grpSpMkLst>
            <pc:docMk/>
            <pc:sldMk cId="1238503510" sldId="289"/>
            <ac:grpSpMk id="52" creationId="{C71A60FD-BCDD-3D03-C490-B3EF66891DF5}"/>
          </ac:grpSpMkLst>
        </pc:grpChg>
        <pc:grpChg chg="del">
          <ac:chgData name="Pauline Smout" userId="3153cd80-1eee-4546-abae-f15e9d00b721" providerId="ADAL" clId="{5D8F659D-C752-4AAB-979C-8898AC397F58}" dt="2022-11-28T00:00:52.175" v="1377" actId="478"/>
          <ac:grpSpMkLst>
            <pc:docMk/>
            <pc:sldMk cId="1238503510" sldId="289"/>
            <ac:grpSpMk id="53" creationId="{806A881E-DB0D-70AA-6E3B-0496A127D407}"/>
          </ac:grpSpMkLst>
        </pc:grpChg>
        <pc:grpChg chg="del">
          <ac:chgData name="Pauline Smout" userId="3153cd80-1eee-4546-abae-f15e9d00b721" providerId="ADAL" clId="{5D8F659D-C752-4AAB-979C-8898AC397F58}" dt="2022-11-28T00:00:52.175" v="1377" actId="478"/>
          <ac:grpSpMkLst>
            <pc:docMk/>
            <pc:sldMk cId="1238503510" sldId="289"/>
            <ac:grpSpMk id="56" creationId="{ADD4CBE8-B917-6F8E-1516-16CD51D1B362}"/>
          </ac:grpSpMkLst>
        </pc:grpChg>
        <pc:grpChg chg="del">
          <ac:chgData name="Pauline Smout" userId="3153cd80-1eee-4546-abae-f15e9d00b721" providerId="ADAL" clId="{5D8F659D-C752-4AAB-979C-8898AC397F58}" dt="2022-11-28T00:00:52.175" v="1377" actId="478"/>
          <ac:grpSpMkLst>
            <pc:docMk/>
            <pc:sldMk cId="1238503510" sldId="289"/>
            <ac:grpSpMk id="64" creationId="{7BAEB842-64CC-2C4E-89C4-86237A956B94}"/>
          </ac:grpSpMkLst>
        </pc:grpChg>
        <pc:picChg chg="del">
          <ac:chgData name="Pauline Smout" userId="3153cd80-1eee-4546-abae-f15e9d00b721" providerId="ADAL" clId="{5D8F659D-C752-4AAB-979C-8898AC397F58}" dt="2022-11-28T00:00:53.882" v="1378" actId="478"/>
          <ac:picMkLst>
            <pc:docMk/>
            <pc:sldMk cId="1238503510" sldId="289"/>
            <ac:picMk id="31" creationId="{E59BDA4C-CFEB-2089-3ACB-9CB0A04EA541}"/>
          </ac:picMkLst>
        </pc:picChg>
        <pc:cxnChg chg="mod">
          <ac:chgData name="Pauline Smout" userId="3153cd80-1eee-4546-abae-f15e9d00b721" providerId="ADAL" clId="{5D8F659D-C752-4AAB-979C-8898AC397F58}" dt="2022-11-28T00:00:52.175" v="1377" actId="478"/>
          <ac:cxnSpMkLst>
            <pc:docMk/>
            <pc:sldMk cId="1238503510" sldId="289"/>
            <ac:cxnSpMk id="15" creationId="{51E37113-0184-ADC2-D867-5D7FB1E882EE}"/>
          </ac:cxnSpMkLst>
        </pc:cxnChg>
        <pc:cxnChg chg="mod">
          <ac:chgData name="Pauline Smout" userId="3153cd80-1eee-4546-abae-f15e9d00b721" providerId="ADAL" clId="{5D8F659D-C752-4AAB-979C-8898AC397F58}" dt="2022-11-28T00:00:52.175" v="1377" actId="478"/>
          <ac:cxnSpMkLst>
            <pc:docMk/>
            <pc:sldMk cId="1238503510" sldId="289"/>
            <ac:cxnSpMk id="41" creationId="{60671055-814D-0774-234E-77FCD9C915BF}"/>
          </ac:cxnSpMkLst>
        </pc:cxnChg>
        <pc:cxnChg chg="mod">
          <ac:chgData name="Pauline Smout" userId="3153cd80-1eee-4546-abae-f15e9d00b721" providerId="ADAL" clId="{5D8F659D-C752-4AAB-979C-8898AC397F58}" dt="2022-11-28T00:00:52.175" v="1377" actId="478"/>
          <ac:cxnSpMkLst>
            <pc:docMk/>
            <pc:sldMk cId="1238503510" sldId="289"/>
            <ac:cxnSpMk id="46" creationId="{A5130649-8B94-487B-48BD-DC008E7F94B7}"/>
          </ac:cxnSpMkLst>
        </pc:cxnChg>
      </pc:sldChg>
      <pc:sldChg chg="addSp delSp modSp add mod delAnim modAnim">
        <pc:chgData name="Pauline Smout" userId="3153cd80-1eee-4546-abae-f15e9d00b721" providerId="ADAL" clId="{5D8F659D-C752-4AAB-979C-8898AC397F58}" dt="2022-12-09T13:58:54.530" v="3640" actId="20577"/>
        <pc:sldMkLst>
          <pc:docMk/>
          <pc:sldMk cId="2803583537" sldId="290"/>
        </pc:sldMkLst>
        <pc:spChg chg="mod">
          <ac:chgData name="Pauline Smout" userId="3153cd80-1eee-4546-abae-f15e9d00b721" providerId="ADAL" clId="{5D8F659D-C752-4AAB-979C-8898AC397F58}" dt="2022-12-09T13:58:54.530" v="3640" actId="20577"/>
          <ac:spMkLst>
            <pc:docMk/>
            <pc:sldMk cId="2803583537" sldId="290"/>
            <ac:spMk id="2" creationId="{C6DFE711-4EE6-4299-9CFA-EFAAB178ECEF}"/>
          </ac:spMkLst>
        </pc:spChg>
        <pc:spChg chg="mod">
          <ac:chgData name="Pauline Smout" userId="3153cd80-1eee-4546-abae-f15e9d00b721" providerId="ADAL" clId="{5D8F659D-C752-4AAB-979C-8898AC397F58}" dt="2022-11-28T08:41:06.476" v="3065" actId="1076"/>
          <ac:spMkLst>
            <pc:docMk/>
            <pc:sldMk cId="2803583537" sldId="290"/>
            <ac:spMk id="3" creationId="{9882B3CF-B77E-FCB3-A365-D62405EB0AE3}"/>
          </ac:spMkLst>
        </pc:spChg>
        <pc:spChg chg="mod">
          <ac:chgData name="Pauline Smout" userId="3153cd80-1eee-4546-abae-f15e9d00b721" providerId="ADAL" clId="{5D8F659D-C752-4AAB-979C-8898AC397F58}" dt="2022-11-28T08:50:13.393" v="3593"/>
          <ac:spMkLst>
            <pc:docMk/>
            <pc:sldMk cId="2803583537" sldId="290"/>
            <ac:spMk id="4" creationId="{CA0BC87E-825C-E0FC-CA42-0F25580AA34D}"/>
          </ac:spMkLst>
        </pc:spChg>
        <pc:spChg chg="del">
          <ac:chgData name="Pauline Smout" userId="3153cd80-1eee-4546-abae-f15e9d00b721" providerId="ADAL" clId="{5D8F659D-C752-4AAB-979C-8898AC397F58}" dt="2022-11-28T08:37:57.797" v="2827" actId="478"/>
          <ac:spMkLst>
            <pc:docMk/>
            <pc:sldMk cId="2803583537" sldId="290"/>
            <ac:spMk id="5" creationId="{35488FF4-E2EB-49F3-EAFC-9905CA2241B1}"/>
          </ac:spMkLst>
        </pc:spChg>
        <pc:spChg chg="add mod">
          <ac:chgData name="Pauline Smout" userId="3153cd80-1eee-4546-abae-f15e9d00b721" providerId="ADAL" clId="{5D8F659D-C752-4AAB-979C-8898AC397F58}" dt="2022-11-28T08:40:28.042" v="3063"/>
          <ac:spMkLst>
            <pc:docMk/>
            <pc:sldMk cId="2803583537" sldId="290"/>
            <ac:spMk id="6" creationId="{0E690D63-BB45-2CF9-2911-E1805F256C5B}"/>
          </ac:spMkLst>
        </pc:spChg>
        <pc:spChg chg="del mod">
          <ac:chgData name="Pauline Smout" userId="3153cd80-1eee-4546-abae-f15e9d00b721" providerId="ADAL" clId="{5D8F659D-C752-4AAB-979C-8898AC397F58}" dt="2022-11-28T08:40:22.297" v="3061" actId="478"/>
          <ac:spMkLst>
            <pc:docMk/>
            <pc:sldMk cId="2803583537" sldId="290"/>
            <ac:spMk id="9" creationId="{0227DF8E-59C5-7E54-57D9-1710DBDA5661}"/>
          </ac:spMkLst>
        </pc:spChg>
        <pc:spChg chg="del mod">
          <ac:chgData name="Pauline Smout" userId="3153cd80-1eee-4546-abae-f15e9d00b721" providerId="ADAL" clId="{5D8F659D-C752-4AAB-979C-8898AC397F58}" dt="2022-11-28T08:40:22.297" v="3061" actId="478"/>
          <ac:spMkLst>
            <pc:docMk/>
            <pc:sldMk cId="2803583537" sldId="290"/>
            <ac:spMk id="10" creationId="{30C17366-4F96-4A56-A34E-314109BB1293}"/>
          </ac:spMkLst>
        </pc:spChg>
        <pc:spChg chg="add del mod">
          <ac:chgData name="Pauline Smout" userId="3153cd80-1eee-4546-abae-f15e9d00b721" providerId="ADAL" clId="{5D8F659D-C752-4AAB-979C-8898AC397F58}" dt="2022-11-28T08:50:15.576" v="3594" actId="478"/>
          <ac:spMkLst>
            <pc:docMk/>
            <pc:sldMk cId="2803583537" sldId="290"/>
            <ac:spMk id="11" creationId="{75710B11-24BE-42C3-0B75-33891217E163}"/>
          </ac:spMkLst>
        </pc:spChg>
      </pc:sldChg>
      <pc:sldChg chg="addSp delSp modSp add mod">
        <pc:chgData name="Pauline Smout" userId="3153cd80-1eee-4546-abae-f15e9d00b721" providerId="ADAL" clId="{5D8F659D-C752-4AAB-979C-8898AC397F58}" dt="2022-11-28T08:22:47.449" v="2277" actId="1076"/>
        <pc:sldMkLst>
          <pc:docMk/>
          <pc:sldMk cId="22362945" sldId="291"/>
        </pc:sldMkLst>
        <pc:spChg chg="mod">
          <ac:chgData name="Pauline Smout" userId="3153cd80-1eee-4546-abae-f15e9d00b721" providerId="ADAL" clId="{5D8F659D-C752-4AAB-979C-8898AC397F58}" dt="2022-11-28T08:22:31.319" v="2272" actId="20577"/>
          <ac:spMkLst>
            <pc:docMk/>
            <pc:sldMk cId="22362945" sldId="291"/>
            <ac:spMk id="2" creationId="{5C5772BA-7EF3-D03F-41AB-52C406403621}"/>
          </ac:spMkLst>
        </pc:spChg>
        <pc:picChg chg="add mod">
          <ac:chgData name="Pauline Smout" userId="3153cd80-1eee-4546-abae-f15e9d00b721" providerId="ADAL" clId="{5D8F659D-C752-4AAB-979C-8898AC397F58}" dt="2022-11-28T08:22:47.449" v="2277" actId="1076"/>
          <ac:picMkLst>
            <pc:docMk/>
            <pc:sldMk cId="22362945" sldId="291"/>
            <ac:picMk id="3" creationId="{B2802897-04A1-94E7-DD66-DC492EA12025}"/>
          </ac:picMkLst>
        </pc:picChg>
        <pc:picChg chg="del">
          <ac:chgData name="Pauline Smout" userId="3153cd80-1eee-4546-abae-f15e9d00b721" providerId="ADAL" clId="{5D8F659D-C752-4AAB-979C-8898AC397F58}" dt="2022-11-28T08:22:20.430" v="2253" actId="478"/>
          <ac:picMkLst>
            <pc:docMk/>
            <pc:sldMk cId="22362945" sldId="291"/>
            <ac:picMk id="4" creationId="{8E01C5E1-2532-A7B8-135E-37A440B876CE}"/>
          </ac:picMkLst>
        </pc:picChg>
      </pc:sldChg>
      <pc:sldChg chg="addSp delSp modSp new mod ord setBg">
        <pc:chgData name="Pauline Smout" userId="3153cd80-1eee-4546-abae-f15e9d00b721" providerId="ADAL" clId="{5D8F659D-C752-4AAB-979C-8898AC397F58}" dt="2022-11-28T08:29:04.700" v="2824" actId="1076"/>
        <pc:sldMkLst>
          <pc:docMk/>
          <pc:sldMk cId="3412079129" sldId="292"/>
        </pc:sldMkLst>
        <pc:spChg chg="mod">
          <ac:chgData name="Pauline Smout" userId="3153cd80-1eee-4546-abae-f15e9d00b721" providerId="ADAL" clId="{5D8F659D-C752-4AAB-979C-8898AC397F58}" dt="2022-11-28T08:24:12.651" v="2436" actId="20577"/>
          <ac:spMkLst>
            <pc:docMk/>
            <pc:sldMk cId="3412079129" sldId="292"/>
            <ac:spMk id="2" creationId="{A823F5EF-3028-B40D-13E7-1D1DB5B6C72D}"/>
          </ac:spMkLst>
        </pc:spChg>
        <pc:spChg chg="mod">
          <ac:chgData name="Pauline Smout" userId="3153cd80-1eee-4546-abae-f15e9d00b721" providerId="ADAL" clId="{5D8F659D-C752-4AAB-979C-8898AC397F58}" dt="2022-11-28T08:29:00.169" v="2823" actId="20577"/>
          <ac:spMkLst>
            <pc:docMk/>
            <pc:sldMk cId="3412079129" sldId="292"/>
            <ac:spMk id="3" creationId="{32DEB93B-4E1D-9F76-82C0-40CEE9FFB127}"/>
          </ac:spMkLst>
        </pc:spChg>
        <pc:spChg chg="add del">
          <ac:chgData name="Pauline Smout" userId="3153cd80-1eee-4546-abae-f15e9d00b721" providerId="ADAL" clId="{5D8F659D-C752-4AAB-979C-8898AC397F58}" dt="2022-11-28T08:23:28.699" v="2284" actId="26606"/>
          <ac:spMkLst>
            <pc:docMk/>
            <pc:sldMk cId="3412079129" sldId="292"/>
            <ac:spMk id="9" creationId="{201CC55D-ED54-4C5C-95E6-10947BD1103B}"/>
          </ac:spMkLst>
        </pc:spChg>
        <pc:spChg chg="add del">
          <ac:chgData name="Pauline Smout" userId="3153cd80-1eee-4546-abae-f15e9d00b721" providerId="ADAL" clId="{5D8F659D-C752-4AAB-979C-8898AC397F58}" dt="2022-11-28T08:23:28.699" v="2284" actId="26606"/>
          <ac:spMkLst>
            <pc:docMk/>
            <pc:sldMk cId="3412079129" sldId="292"/>
            <ac:spMk id="15" creationId="{3873B707-463F-40B0-8227-E8CC6C67EB25}"/>
          </ac:spMkLst>
        </pc:spChg>
        <pc:spChg chg="add del">
          <ac:chgData name="Pauline Smout" userId="3153cd80-1eee-4546-abae-f15e9d00b721" providerId="ADAL" clId="{5D8F659D-C752-4AAB-979C-8898AC397F58}" dt="2022-11-28T08:23:28.699" v="2284" actId="26606"/>
          <ac:spMkLst>
            <pc:docMk/>
            <pc:sldMk cId="3412079129" sldId="292"/>
            <ac:spMk id="17" creationId="{C13237C8-E62C-4F0D-A318-BD6FB6C2D138}"/>
          </ac:spMkLst>
        </pc:spChg>
        <pc:spChg chg="add del">
          <ac:chgData name="Pauline Smout" userId="3153cd80-1eee-4546-abae-f15e9d00b721" providerId="ADAL" clId="{5D8F659D-C752-4AAB-979C-8898AC397F58}" dt="2022-11-28T08:23:28.699" v="2284" actId="26606"/>
          <ac:spMkLst>
            <pc:docMk/>
            <pc:sldMk cId="3412079129" sldId="292"/>
            <ac:spMk id="19" creationId="{19C9EAEA-39D0-4B0E-A0EB-51E7B26740B1}"/>
          </ac:spMkLst>
        </pc:spChg>
        <pc:grpChg chg="add del">
          <ac:chgData name="Pauline Smout" userId="3153cd80-1eee-4546-abae-f15e9d00b721" providerId="ADAL" clId="{5D8F659D-C752-4AAB-979C-8898AC397F58}" dt="2022-11-28T08:23:28.699" v="2284" actId="26606"/>
          <ac:grpSpMkLst>
            <pc:docMk/>
            <pc:sldMk cId="3412079129" sldId="292"/>
            <ac:grpSpMk id="11" creationId="{1DE889C7-FAD6-4397-98E2-05D503484459}"/>
          </ac:grpSpMkLst>
        </pc:grpChg>
        <pc:picChg chg="add mod">
          <ac:chgData name="Pauline Smout" userId="3153cd80-1eee-4546-abae-f15e9d00b721" providerId="ADAL" clId="{5D8F659D-C752-4AAB-979C-8898AC397F58}" dt="2022-11-28T08:29:04.700" v="2824" actId="1076"/>
          <ac:picMkLst>
            <pc:docMk/>
            <pc:sldMk cId="3412079129" sldId="292"/>
            <ac:picMk id="4" creationId="{3585E2C9-9F44-C574-C5AC-E213EE28F4F2}"/>
          </ac:picMkLst>
        </pc:picChg>
      </pc:sldChg>
      <pc:sldChg chg="delSp modSp add mod ord delAnim">
        <pc:chgData name="Pauline Smout" userId="3153cd80-1eee-4546-abae-f15e9d00b721" providerId="ADAL" clId="{5D8F659D-C752-4AAB-979C-8898AC397F58}" dt="2022-12-09T13:58:46.982" v="3634" actId="14100"/>
        <pc:sldMkLst>
          <pc:docMk/>
          <pc:sldMk cId="580530288" sldId="293"/>
        </pc:sldMkLst>
        <pc:spChg chg="mod">
          <ac:chgData name="Pauline Smout" userId="3153cd80-1eee-4546-abae-f15e9d00b721" providerId="ADAL" clId="{5D8F659D-C752-4AAB-979C-8898AC397F58}" dt="2022-12-09T13:58:46.982" v="3634" actId="14100"/>
          <ac:spMkLst>
            <pc:docMk/>
            <pc:sldMk cId="580530288" sldId="293"/>
            <ac:spMk id="2" creationId="{C6DFE711-4EE6-4299-9CFA-EFAAB178ECEF}"/>
          </ac:spMkLst>
        </pc:spChg>
        <pc:spChg chg="del">
          <ac:chgData name="Pauline Smout" userId="3153cd80-1eee-4546-abae-f15e9d00b721" providerId="ADAL" clId="{5D8F659D-C752-4AAB-979C-8898AC397F58}" dt="2022-11-28T08:40:10.058" v="3056" actId="478"/>
          <ac:spMkLst>
            <pc:docMk/>
            <pc:sldMk cId="580530288" sldId="293"/>
            <ac:spMk id="3" creationId="{9882B3CF-B77E-FCB3-A365-D62405EB0AE3}"/>
          </ac:spMkLst>
        </pc:spChg>
        <pc:spChg chg="del">
          <ac:chgData name="Pauline Smout" userId="3153cd80-1eee-4546-abae-f15e9d00b721" providerId="ADAL" clId="{5D8F659D-C752-4AAB-979C-8898AC397F58}" dt="2022-11-28T08:40:10.058" v="3056" actId="478"/>
          <ac:spMkLst>
            <pc:docMk/>
            <pc:sldMk cId="580530288" sldId="293"/>
            <ac:spMk id="4" creationId="{CA0BC87E-825C-E0FC-CA42-0F25580AA34D}"/>
          </ac:spMkLst>
        </pc:spChg>
        <pc:spChg chg="mod">
          <ac:chgData name="Pauline Smout" userId="3153cd80-1eee-4546-abae-f15e9d00b721" providerId="ADAL" clId="{5D8F659D-C752-4AAB-979C-8898AC397F58}" dt="2022-12-09T13:47:26.535" v="3598" actId="20577"/>
          <ac:spMkLst>
            <pc:docMk/>
            <pc:sldMk cId="580530288" sldId="293"/>
            <ac:spMk id="10" creationId="{30C17366-4F96-4A56-A34E-314109BB1293}"/>
          </ac:spMkLst>
        </pc:spChg>
      </pc:sldChg>
      <pc:sldChg chg="new del">
        <pc:chgData name="Pauline Smout" userId="3153cd80-1eee-4546-abae-f15e9d00b721" providerId="ADAL" clId="{5D8F659D-C752-4AAB-979C-8898AC397F58}" dt="2022-12-12T12:28:34.740" v="3669" actId="47"/>
        <pc:sldMkLst>
          <pc:docMk/>
          <pc:sldMk cId="1614420784" sldId="294"/>
        </pc:sldMkLst>
      </pc:sldChg>
      <pc:sldChg chg="addSp modSp new mod ord">
        <pc:chgData name="Pauline Smout" userId="3153cd80-1eee-4546-abae-f15e9d00b721" providerId="ADAL" clId="{5D8F659D-C752-4AAB-979C-8898AC397F58}" dt="2022-12-12T13:10:12.209" v="3782" actId="207"/>
        <pc:sldMkLst>
          <pc:docMk/>
          <pc:sldMk cId="3574292061" sldId="294"/>
        </pc:sldMkLst>
        <pc:spChg chg="mod">
          <ac:chgData name="Pauline Smout" userId="3153cd80-1eee-4546-abae-f15e9d00b721" providerId="ADAL" clId="{5D8F659D-C752-4AAB-979C-8898AC397F58}" dt="2022-12-12T13:09:00.116" v="3781" actId="207"/>
          <ac:spMkLst>
            <pc:docMk/>
            <pc:sldMk cId="3574292061" sldId="294"/>
            <ac:spMk id="8" creationId="{F75D19A3-3488-ACBE-7492-7B86A40E14A9}"/>
          </ac:spMkLst>
        </pc:spChg>
        <pc:spChg chg="mod">
          <ac:chgData name="Pauline Smout" userId="3153cd80-1eee-4546-abae-f15e9d00b721" providerId="ADAL" clId="{5D8F659D-C752-4AAB-979C-8898AC397F58}" dt="2022-12-12T12:59:17.906" v="3775" actId="1076"/>
          <ac:spMkLst>
            <pc:docMk/>
            <pc:sldMk cId="3574292061" sldId="294"/>
            <ac:spMk id="9" creationId="{847757C1-8345-3E97-C69D-E858ADB88FA9}"/>
          </ac:spMkLst>
        </pc:spChg>
        <pc:spChg chg="mod">
          <ac:chgData name="Pauline Smout" userId="3153cd80-1eee-4546-abae-f15e9d00b721" providerId="ADAL" clId="{5D8F659D-C752-4AAB-979C-8898AC397F58}" dt="2022-12-12T13:08:56.987" v="3780" actId="207"/>
          <ac:spMkLst>
            <pc:docMk/>
            <pc:sldMk cId="3574292061" sldId="294"/>
            <ac:spMk id="10" creationId="{75014B1C-CBE1-7680-EE4E-B9E0AD1FFB30}"/>
          </ac:spMkLst>
        </pc:spChg>
        <pc:spChg chg="mod">
          <ac:chgData name="Pauline Smout" userId="3153cd80-1eee-4546-abae-f15e9d00b721" providerId="ADAL" clId="{5D8F659D-C752-4AAB-979C-8898AC397F58}" dt="2022-12-12T12:59:17.906" v="3775" actId="1076"/>
          <ac:spMkLst>
            <pc:docMk/>
            <pc:sldMk cId="3574292061" sldId="294"/>
            <ac:spMk id="11" creationId="{168637C1-4293-5170-2FE8-995DC8649AFC}"/>
          </ac:spMkLst>
        </pc:spChg>
        <pc:spChg chg="mod">
          <ac:chgData name="Pauline Smout" userId="3153cd80-1eee-4546-abae-f15e9d00b721" providerId="ADAL" clId="{5D8F659D-C752-4AAB-979C-8898AC397F58}" dt="2022-12-12T13:08:52.221" v="3779" actId="207"/>
          <ac:spMkLst>
            <pc:docMk/>
            <pc:sldMk cId="3574292061" sldId="294"/>
            <ac:spMk id="12" creationId="{03180A69-B929-E665-7EB4-71E039182C5C}"/>
          </ac:spMkLst>
        </pc:spChg>
        <pc:spChg chg="mod">
          <ac:chgData name="Pauline Smout" userId="3153cd80-1eee-4546-abae-f15e9d00b721" providerId="ADAL" clId="{5D8F659D-C752-4AAB-979C-8898AC397F58}" dt="2022-12-12T13:10:12.209" v="3782" actId="207"/>
          <ac:spMkLst>
            <pc:docMk/>
            <pc:sldMk cId="3574292061" sldId="294"/>
            <ac:spMk id="13" creationId="{CC8052D8-9641-505B-0C3F-0257B0802DF2}"/>
          </ac:spMkLst>
        </pc:spChg>
        <pc:spChg chg="add mod">
          <ac:chgData name="Pauline Smout" userId="3153cd80-1eee-4546-abae-f15e9d00b721" providerId="ADAL" clId="{5D8F659D-C752-4AAB-979C-8898AC397F58}" dt="2022-12-12T12:59:17.906" v="3775" actId="1076"/>
          <ac:spMkLst>
            <pc:docMk/>
            <pc:sldMk cId="3574292061" sldId="294"/>
            <ac:spMk id="14" creationId="{A830C9C7-FED6-2F37-AA02-F4CDEE890377}"/>
          </ac:spMkLst>
        </pc:spChg>
        <pc:grpChg chg="add mod">
          <ac:chgData name="Pauline Smout" userId="3153cd80-1eee-4546-abae-f15e9d00b721" providerId="ADAL" clId="{5D8F659D-C752-4AAB-979C-8898AC397F58}" dt="2022-12-12T12:59:17.906" v="3775" actId="1076"/>
          <ac:grpSpMkLst>
            <pc:docMk/>
            <pc:sldMk cId="3574292061" sldId="294"/>
            <ac:grpSpMk id="4" creationId="{08239DDB-6F6D-441D-4E6C-F0C0350072FF}"/>
          </ac:grpSpMkLst>
        </pc:grpChg>
        <pc:grpChg chg="mod">
          <ac:chgData name="Pauline Smout" userId="3153cd80-1eee-4546-abae-f15e9d00b721" providerId="ADAL" clId="{5D8F659D-C752-4AAB-979C-8898AC397F58}" dt="2022-12-12T12:59:17.906" v="3775" actId="1076"/>
          <ac:grpSpMkLst>
            <pc:docMk/>
            <pc:sldMk cId="3574292061" sldId="294"/>
            <ac:grpSpMk id="5" creationId="{24A66A28-65A3-7DA2-A617-D781E927CF41}"/>
          </ac:grpSpMkLst>
        </pc:grpChg>
        <pc:grpChg chg="mod">
          <ac:chgData name="Pauline Smout" userId="3153cd80-1eee-4546-abae-f15e9d00b721" providerId="ADAL" clId="{5D8F659D-C752-4AAB-979C-8898AC397F58}" dt="2022-12-12T12:59:17.906" v="3775" actId="1076"/>
          <ac:grpSpMkLst>
            <pc:docMk/>
            <pc:sldMk cId="3574292061" sldId="294"/>
            <ac:grpSpMk id="6" creationId="{E9494641-7246-FDC2-B8AD-DFF6DB9BD2BE}"/>
          </ac:grpSpMkLst>
        </pc:grpChg>
        <pc:grpChg chg="mod">
          <ac:chgData name="Pauline Smout" userId="3153cd80-1eee-4546-abae-f15e9d00b721" providerId="ADAL" clId="{5D8F659D-C752-4AAB-979C-8898AC397F58}" dt="2022-12-12T12:59:17.906" v="3775" actId="1076"/>
          <ac:grpSpMkLst>
            <pc:docMk/>
            <pc:sldMk cId="3574292061" sldId="294"/>
            <ac:grpSpMk id="7" creationId="{59C570CD-5550-C8D0-6FA6-F4D020F9B2EA}"/>
          </ac:grpSpMkLst>
        </pc:grpChg>
        <pc:grpChg chg="add mod">
          <ac:chgData name="Pauline Smout" userId="3153cd80-1eee-4546-abae-f15e9d00b721" providerId="ADAL" clId="{5D8F659D-C752-4AAB-979C-8898AC397F58}" dt="2022-12-12T12:59:17.906" v="3775" actId="1076"/>
          <ac:grpSpMkLst>
            <pc:docMk/>
            <pc:sldMk cId="3574292061" sldId="294"/>
            <ac:grpSpMk id="15" creationId="{11674B61-F4D6-B6B7-CD65-E490B5CE9245}"/>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1EA580-B92C-47DE-85B7-4B1E7DBAFB2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759FBD2-26EC-46A2-9194-C15EC7A9A06D}">
      <dgm:prSet/>
      <dgm:spPr/>
      <dgm:t>
        <a:bodyPr/>
        <a:lstStyle/>
        <a:p>
          <a:pPr rtl="0"/>
          <a:r>
            <a:rPr lang="en-US" b="1"/>
            <a:t>Economic value of water</a:t>
          </a:r>
        </a:p>
      </dgm:t>
    </dgm:pt>
    <dgm:pt modelId="{9B9E3DF4-B549-4716-B6D6-5C2F7EC0E8DA}" type="parTrans" cxnId="{3A78F128-455B-48F3-8C31-732D17A40435}">
      <dgm:prSet/>
      <dgm:spPr/>
      <dgm:t>
        <a:bodyPr/>
        <a:lstStyle/>
        <a:p>
          <a:endParaRPr lang="en-US" b="1"/>
        </a:p>
      </dgm:t>
    </dgm:pt>
    <dgm:pt modelId="{EACF2DDD-90D7-4C6C-99E0-78162F24D458}" type="sibTrans" cxnId="{3A78F128-455B-48F3-8C31-732D17A40435}">
      <dgm:prSet/>
      <dgm:spPr/>
      <dgm:t>
        <a:bodyPr/>
        <a:lstStyle/>
        <a:p>
          <a:endParaRPr lang="en-US" b="1"/>
        </a:p>
      </dgm:t>
    </dgm:pt>
    <dgm:pt modelId="{FA457F46-AC57-4251-B8FB-D4A1A8F8B28A}">
      <dgm:prSet/>
      <dgm:spPr/>
      <dgm:t>
        <a:bodyPr/>
        <a:lstStyle/>
        <a:p>
          <a:pPr rtl="0"/>
          <a:r>
            <a:rPr lang="en-US" b="1"/>
            <a:t>Water as a finite, scarce resource</a:t>
          </a:r>
        </a:p>
      </dgm:t>
    </dgm:pt>
    <dgm:pt modelId="{17A03654-69D6-4CD7-ADA8-D78676AD1BE8}" type="parTrans" cxnId="{12A18EBC-D8D2-465A-BD91-75F538F5B539}">
      <dgm:prSet/>
      <dgm:spPr/>
      <dgm:t>
        <a:bodyPr/>
        <a:lstStyle/>
        <a:p>
          <a:endParaRPr lang="en-US" b="1"/>
        </a:p>
      </dgm:t>
    </dgm:pt>
    <dgm:pt modelId="{C2468D93-649F-4FAA-BB36-8D4F79F1C093}" type="sibTrans" cxnId="{12A18EBC-D8D2-465A-BD91-75F538F5B539}">
      <dgm:prSet/>
      <dgm:spPr/>
      <dgm:t>
        <a:bodyPr/>
        <a:lstStyle/>
        <a:p>
          <a:endParaRPr lang="en-US" b="1"/>
        </a:p>
      </dgm:t>
    </dgm:pt>
    <dgm:pt modelId="{F0E20784-29C3-43F7-A126-0F31C1CFA8EF}">
      <dgm:prSet/>
      <dgm:spPr/>
      <dgm:t>
        <a:bodyPr/>
        <a:lstStyle/>
        <a:p>
          <a:pPr rtl="0"/>
          <a:r>
            <a:rPr lang="en-US" b="1"/>
            <a:t>Water as a driver for peace</a:t>
          </a:r>
        </a:p>
      </dgm:t>
    </dgm:pt>
    <dgm:pt modelId="{521E5240-D02B-46A3-BB48-992DB034AE9F}" type="parTrans" cxnId="{D01ECA1C-15E4-48D3-9DE3-0518617BE6F7}">
      <dgm:prSet/>
      <dgm:spPr/>
      <dgm:t>
        <a:bodyPr/>
        <a:lstStyle/>
        <a:p>
          <a:endParaRPr lang="en-US" b="1"/>
        </a:p>
      </dgm:t>
    </dgm:pt>
    <dgm:pt modelId="{B8B6D8EA-253C-4697-BA0F-C0CC3962A63E}" type="sibTrans" cxnId="{D01ECA1C-15E4-48D3-9DE3-0518617BE6F7}">
      <dgm:prSet/>
      <dgm:spPr/>
      <dgm:t>
        <a:bodyPr/>
        <a:lstStyle/>
        <a:p>
          <a:endParaRPr lang="en-US" b="1"/>
        </a:p>
      </dgm:t>
    </dgm:pt>
    <dgm:pt modelId="{49B00547-3AD9-4272-90AB-C3C1302F6C18}">
      <dgm:prSet/>
      <dgm:spPr/>
      <dgm:t>
        <a:bodyPr/>
        <a:lstStyle/>
        <a:p>
          <a:pPr rtl="0"/>
          <a:r>
            <a:rPr lang="en-US" b="1"/>
            <a:t>Other…</a:t>
          </a:r>
        </a:p>
      </dgm:t>
    </dgm:pt>
    <dgm:pt modelId="{D21201A2-98D9-4297-A99C-3F2CE7487094}" type="parTrans" cxnId="{D19963DD-5471-43C6-90FD-EC43AE77ED40}">
      <dgm:prSet/>
      <dgm:spPr/>
      <dgm:t>
        <a:bodyPr/>
        <a:lstStyle/>
        <a:p>
          <a:endParaRPr lang="en-US" b="1"/>
        </a:p>
      </dgm:t>
    </dgm:pt>
    <dgm:pt modelId="{02DFFD6B-3D91-40A6-8E40-104B56ED48D5}" type="sibTrans" cxnId="{D19963DD-5471-43C6-90FD-EC43AE77ED40}">
      <dgm:prSet/>
      <dgm:spPr/>
      <dgm:t>
        <a:bodyPr/>
        <a:lstStyle/>
        <a:p>
          <a:endParaRPr lang="en-US" b="1"/>
        </a:p>
      </dgm:t>
    </dgm:pt>
    <dgm:pt modelId="{3BF1A89B-BD31-4475-A063-2D305240508A}">
      <dgm:prSet/>
      <dgm:spPr/>
      <dgm:t>
        <a:bodyPr/>
        <a:lstStyle/>
        <a:p>
          <a:pPr rtl="0"/>
          <a:r>
            <a:rPr lang="en-US" b="1"/>
            <a:t>Water as a way to calculate or mitigate risk</a:t>
          </a:r>
        </a:p>
      </dgm:t>
    </dgm:pt>
    <dgm:pt modelId="{65424980-CA05-4849-8754-9A0FEAAA96E0}" type="parTrans" cxnId="{3A02CC72-C9F7-4A0F-B9BF-733023755446}">
      <dgm:prSet/>
      <dgm:spPr/>
      <dgm:t>
        <a:bodyPr/>
        <a:lstStyle/>
        <a:p>
          <a:endParaRPr lang="es-GT"/>
        </a:p>
      </dgm:t>
    </dgm:pt>
    <dgm:pt modelId="{07A812DF-FA6D-4A5E-8850-2AF94DCB8481}" type="sibTrans" cxnId="{3A02CC72-C9F7-4A0F-B9BF-733023755446}">
      <dgm:prSet/>
      <dgm:spPr/>
      <dgm:t>
        <a:bodyPr/>
        <a:lstStyle/>
        <a:p>
          <a:endParaRPr lang="es-GT"/>
        </a:p>
      </dgm:t>
    </dgm:pt>
    <dgm:pt modelId="{E0B22A8D-F75B-4FC1-A3B3-28B9EA5B02ED}" type="pres">
      <dgm:prSet presAssocID="{DA1EA580-B92C-47DE-85B7-4B1E7DBAFB2E}" presName="linear" presStyleCnt="0">
        <dgm:presLayoutVars>
          <dgm:animLvl val="lvl"/>
          <dgm:resizeHandles val="exact"/>
        </dgm:presLayoutVars>
      </dgm:prSet>
      <dgm:spPr/>
    </dgm:pt>
    <dgm:pt modelId="{2BF5BC08-606E-4775-BA9F-92F386DA8D53}" type="pres">
      <dgm:prSet presAssocID="{7759FBD2-26EC-46A2-9194-C15EC7A9A06D}" presName="parentText" presStyleLbl="node1" presStyleIdx="0" presStyleCnt="5">
        <dgm:presLayoutVars>
          <dgm:chMax val="0"/>
          <dgm:bulletEnabled val="1"/>
        </dgm:presLayoutVars>
      </dgm:prSet>
      <dgm:spPr/>
    </dgm:pt>
    <dgm:pt modelId="{2CEFE114-2421-4981-9F96-4597791781FB}" type="pres">
      <dgm:prSet presAssocID="{EACF2DDD-90D7-4C6C-99E0-78162F24D458}" presName="spacer" presStyleCnt="0"/>
      <dgm:spPr/>
    </dgm:pt>
    <dgm:pt modelId="{A3D352F2-9A15-4E25-95D4-D4939ACEFD32}" type="pres">
      <dgm:prSet presAssocID="{FA457F46-AC57-4251-B8FB-D4A1A8F8B28A}" presName="parentText" presStyleLbl="node1" presStyleIdx="1" presStyleCnt="5">
        <dgm:presLayoutVars>
          <dgm:chMax val="0"/>
          <dgm:bulletEnabled val="1"/>
        </dgm:presLayoutVars>
      </dgm:prSet>
      <dgm:spPr/>
    </dgm:pt>
    <dgm:pt modelId="{0445D890-03AD-4EE0-BCD0-B3608CD5B6B0}" type="pres">
      <dgm:prSet presAssocID="{C2468D93-649F-4FAA-BB36-8D4F79F1C093}" presName="spacer" presStyleCnt="0"/>
      <dgm:spPr/>
    </dgm:pt>
    <dgm:pt modelId="{4D49F765-DBA6-4A42-858F-B5000EC4C16D}" type="pres">
      <dgm:prSet presAssocID="{F0E20784-29C3-43F7-A126-0F31C1CFA8EF}" presName="parentText" presStyleLbl="node1" presStyleIdx="2" presStyleCnt="5">
        <dgm:presLayoutVars>
          <dgm:chMax val="0"/>
          <dgm:bulletEnabled val="1"/>
        </dgm:presLayoutVars>
      </dgm:prSet>
      <dgm:spPr/>
    </dgm:pt>
    <dgm:pt modelId="{16A64EFB-28B2-41CD-B1B7-7DF730B5B7B6}" type="pres">
      <dgm:prSet presAssocID="{B8B6D8EA-253C-4697-BA0F-C0CC3962A63E}" presName="spacer" presStyleCnt="0"/>
      <dgm:spPr/>
    </dgm:pt>
    <dgm:pt modelId="{3198347E-1A7D-4000-BF1E-828056EA657C}" type="pres">
      <dgm:prSet presAssocID="{3BF1A89B-BD31-4475-A063-2D305240508A}" presName="parentText" presStyleLbl="node1" presStyleIdx="3" presStyleCnt="5">
        <dgm:presLayoutVars>
          <dgm:chMax val="0"/>
          <dgm:bulletEnabled val="1"/>
        </dgm:presLayoutVars>
      </dgm:prSet>
      <dgm:spPr/>
    </dgm:pt>
    <dgm:pt modelId="{4478F4CD-00C9-4349-A73B-567241788561}" type="pres">
      <dgm:prSet presAssocID="{07A812DF-FA6D-4A5E-8850-2AF94DCB8481}" presName="spacer" presStyleCnt="0"/>
      <dgm:spPr/>
    </dgm:pt>
    <dgm:pt modelId="{FC0DCA67-D2B2-463E-A301-BB1A4714E2A6}" type="pres">
      <dgm:prSet presAssocID="{49B00547-3AD9-4272-90AB-C3C1302F6C18}" presName="parentText" presStyleLbl="node1" presStyleIdx="4" presStyleCnt="5">
        <dgm:presLayoutVars>
          <dgm:chMax val="0"/>
          <dgm:bulletEnabled val="1"/>
        </dgm:presLayoutVars>
      </dgm:prSet>
      <dgm:spPr/>
    </dgm:pt>
  </dgm:ptLst>
  <dgm:cxnLst>
    <dgm:cxn modelId="{D01ECA1C-15E4-48D3-9DE3-0518617BE6F7}" srcId="{DA1EA580-B92C-47DE-85B7-4B1E7DBAFB2E}" destId="{F0E20784-29C3-43F7-A126-0F31C1CFA8EF}" srcOrd="2" destOrd="0" parTransId="{521E5240-D02B-46A3-BB48-992DB034AE9F}" sibTransId="{B8B6D8EA-253C-4697-BA0F-C0CC3962A63E}"/>
    <dgm:cxn modelId="{3A78F128-455B-48F3-8C31-732D17A40435}" srcId="{DA1EA580-B92C-47DE-85B7-4B1E7DBAFB2E}" destId="{7759FBD2-26EC-46A2-9194-C15EC7A9A06D}" srcOrd="0" destOrd="0" parTransId="{9B9E3DF4-B549-4716-B6D6-5C2F7EC0E8DA}" sibTransId="{EACF2DDD-90D7-4C6C-99E0-78162F24D458}"/>
    <dgm:cxn modelId="{7921E73A-C4EC-492F-A301-0D4ECA1913CD}" type="presOf" srcId="{7759FBD2-26EC-46A2-9194-C15EC7A9A06D}" destId="{2BF5BC08-606E-4775-BA9F-92F386DA8D53}" srcOrd="0" destOrd="0" presId="urn:microsoft.com/office/officeart/2005/8/layout/vList2"/>
    <dgm:cxn modelId="{3A02CC72-C9F7-4A0F-B9BF-733023755446}" srcId="{DA1EA580-B92C-47DE-85B7-4B1E7DBAFB2E}" destId="{3BF1A89B-BD31-4475-A063-2D305240508A}" srcOrd="3" destOrd="0" parTransId="{65424980-CA05-4849-8754-9A0FEAAA96E0}" sibTransId="{07A812DF-FA6D-4A5E-8850-2AF94DCB8481}"/>
    <dgm:cxn modelId="{1A3A907E-FEF9-401A-A335-346BE1485A6E}" type="presOf" srcId="{DA1EA580-B92C-47DE-85B7-4B1E7DBAFB2E}" destId="{E0B22A8D-F75B-4FC1-A3B3-28B9EA5B02ED}" srcOrd="0" destOrd="0" presId="urn:microsoft.com/office/officeart/2005/8/layout/vList2"/>
    <dgm:cxn modelId="{1827CF98-A0C1-4001-858A-E638370748F1}" type="presOf" srcId="{F0E20784-29C3-43F7-A126-0F31C1CFA8EF}" destId="{4D49F765-DBA6-4A42-858F-B5000EC4C16D}" srcOrd="0" destOrd="0" presId="urn:microsoft.com/office/officeart/2005/8/layout/vList2"/>
    <dgm:cxn modelId="{12A18EBC-D8D2-465A-BD91-75F538F5B539}" srcId="{DA1EA580-B92C-47DE-85B7-4B1E7DBAFB2E}" destId="{FA457F46-AC57-4251-B8FB-D4A1A8F8B28A}" srcOrd="1" destOrd="0" parTransId="{17A03654-69D6-4CD7-ADA8-D78676AD1BE8}" sibTransId="{C2468D93-649F-4FAA-BB36-8D4F79F1C093}"/>
    <dgm:cxn modelId="{36C9B7BE-4B22-45F8-9D92-9F57BD1F4AF1}" type="presOf" srcId="{49B00547-3AD9-4272-90AB-C3C1302F6C18}" destId="{FC0DCA67-D2B2-463E-A301-BB1A4714E2A6}" srcOrd="0" destOrd="0" presId="urn:microsoft.com/office/officeart/2005/8/layout/vList2"/>
    <dgm:cxn modelId="{D19963DD-5471-43C6-90FD-EC43AE77ED40}" srcId="{DA1EA580-B92C-47DE-85B7-4B1E7DBAFB2E}" destId="{49B00547-3AD9-4272-90AB-C3C1302F6C18}" srcOrd="4" destOrd="0" parTransId="{D21201A2-98D9-4297-A99C-3F2CE7487094}" sibTransId="{02DFFD6B-3D91-40A6-8E40-104B56ED48D5}"/>
    <dgm:cxn modelId="{9221AEEB-BCC2-4CF7-940A-519315DAB979}" type="presOf" srcId="{3BF1A89B-BD31-4475-A063-2D305240508A}" destId="{3198347E-1A7D-4000-BF1E-828056EA657C}" srcOrd="0" destOrd="0" presId="urn:microsoft.com/office/officeart/2005/8/layout/vList2"/>
    <dgm:cxn modelId="{1BA18AF5-E7C5-498F-9010-DAFBA40B5F27}" type="presOf" srcId="{FA457F46-AC57-4251-B8FB-D4A1A8F8B28A}" destId="{A3D352F2-9A15-4E25-95D4-D4939ACEFD32}" srcOrd="0" destOrd="0" presId="urn:microsoft.com/office/officeart/2005/8/layout/vList2"/>
    <dgm:cxn modelId="{3853A04D-1C4B-43ED-9939-54B0DA570793}" type="presParOf" srcId="{E0B22A8D-F75B-4FC1-A3B3-28B9EA5B02ED}" destId="{2BF5BC08-606E-4775-BA9F-92F386DA8D53}" srcOrd="0" destOrd="0" presId="urn:microsoft.com/office/officeart/2005/8/layout/vList2"/>
    <dgm:cxn modelId="{12B7A5E0-32A4-4BCB-9A50-90493A35E213}" type="presParOf" srcId="{E0B22A8D-F75B-4FC1-A3B3-28B9EA5B02ED}" destId="{2CEFE114-2421-4981-9F96-4597791781FB}" srcOrd="1" destOrd="0" presId="urn:microsoft.com/office/officeart/2005/8/layout/vList2"/>
    <dgm:cxn modelId="{E8A689BF-0F31-4D1F-ADE3-6CFE46E78203}" type="presParOf" srcId="{E0B22A8D-F75B-4FC1-A3B3-28B9EA5B02ED}" destId="{A3D352F2-9A15-4E25-95D4-D4939ACEFD32}" srcOrd="2" destOrd="0" presId="urn:microsoft.com/office/officeart/2005/8/layout/vList2"/>
    <dgm:cxn modelId="{DB3BE395-74AB-47DE-A94F-0D1C4F06A2DC}" type="presParOf" srcId="{E0B22A8D-F75B-4FC1-A3B3-28B9EA5B02ED}" destId="{0445D890-03AD-4EE0-BCD0-B3608CD5B6B0}" srcOrd="3" destOrd="0" presId="urn:microsoft.com/office/officeart/2005/8/layout/vList2"/>
    <dgm:cxn modelId="{B6FDB222-EC77-4D79-A0C0-D2291723D111}" type="presParOf" srcId="{E0B22A8D-F75B-4FC1-A3B3-28B9EA5B02ED}" destId="{4D49F765-DBA6-4A42-858F-B5000EC4C16D}" srcOrd="4" destOrd="0" presId="urn:microsoft.com/office/officeart/2005/8/layout/vList2"/>
    <dgm:cxn modelId="{6A455A63-2EB8-48A6-977C-9B055A4C144B}" type="presParOf" srcId="{E0B22A8D-F75B-4FC1-A3B3-28B9EA5B02ED}" destId="{16A64EFB-28B2-41CD-B1B7-7DF730B5B7B6}" srcOrd="5" destOrd="0" presId="urn:microsoft.com/office/officeart/2005/8/layout/vList2"/>
    <dgm:cxn modelId="{42AB848D-6F43-4C9D-8D98-998137BB068F}" type="presParOf" srcId="{E0B22A8D-F75B-4FC1-A3B3-28B9EA5B02ED}" destId="{3198347E-1A7D-4000-BF1E-828056EA657C}" srcOrd="6" destOrd="0" presId="urn:microsoft.com/office/officeart/2005/8/layout/vList2"/>
    <dgm:cxn modelId="{DC2A76EA-B951-45BB-8956-42808C872029}" type="presParOf" srcId="{E0B22A8D-F75B-4FC1-A3B3-28B9EA5B02ED}" destId="{4478F4CD-00C9-4349-A73B-567241788561}" srcOrd="7" destOrd="0" presId="urn:microsoft.com/office/officeart/2005/8/layout/vList2"/>
    <dgm:cxn modelId="{F269FEF2-DEE4-4310-A919-4D0FE1ABD343}" type="presParOf" srcId="{E0B22A8D-F75B-4FC1-A3B3-28B9EA5B02ED}" destId="{FC0DCA67-D2B2-463E-A301-BB1A4714E2A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F5BC08-606E-4775-BA9F-92F386DA8D53}">
      <dsp:nvSpPr>
        <dsp:cNvPr id="0" name=""/>
        <dsp:cNvSpPr/>
      </dsp:nvSpPr>
      <dsp:spPr>
        <a:xfrm>
          <a:off x="0" y="23241"/>
          <a:ext cx="6715124"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a:t>Economic value of water</a:t>
          </a:r>
        </a:p>
      </dsp:txBody>
      <dsp:txXfrm>
        <a:off x="32670" y="55911"/>
        <a:ext cx="6649784" cy="603900"/>
      </dsp:txXfrm>
    </dsp:sp>
    <dsp:sp modelId="{A3D352F2-9A15-4E25-95D4-D4939ACEFD32}">
      <dsp:nvSpPr>
        <dsp:cNvPr id="0" name=""/>
        <dsp:cNvSpPr/>
      </dsp:nvSpPr>
      <dsp:spPr>
        <a:xfrm>
          <a:off x="0" y="767362"/>
          <a:ext cx="6715124"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a:t>Water as a finite, scarce resource</a:t>
          </a:r>
        </a:p>
      </dsp:txBody>
      <dsp:txXfrm>
        <a:off x="32670" y="800032"/>
        <a:ext cx="6649784" cy="603900"/>
      </dsp:txXfrm>
    </dsp:sp>
    <dsp:sp modelId="{4D49F765-DBA6-4A42-858F-B5000EC4C16D}">
      <dsp:nvSpPr>
        <dsp:cNvPr id="0" name=""/>
        <dsp:cNvSpPr/>
      </dsp:nvSpPr>
      <dsp:spPr>
        <a:xfrm>
          <a:off x="0" y="1511482"/>
          <a:ext cx="6715124"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a:t>Water as a driver for peace</a:t>
          </a:r>
        </a:p>
      </dsp:txBody>
      <dsp:txXfrm>
        <a:off x="32670" y="1544152"/>
        <a:ext cx="6649784" cy="603900"/>
      </dsp:txXfrm>
    </dsp:sp>
    <dsp:sp modelId="{3198347E-1A7D-4000-BF1E-828056EA657C}">
      <dsp:nvSpPr>
        <dsp:cNvPr id="0" name=""/>
        <dsp:cNvSpPr/>
      </dsp:nvSpPr>
      <dsp:spPr>
        <a:xfrm>
          <a:off x="0" y="2255602"/>
          <a:ext cx="6715124"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a:t>Water as a way to calculate or mitigate risk</a:t>
          </a:r>
        </a:p>
      </dsp:txBody>
      <dsp:txXfrm>
        <a:off x="32670" y="2288272"/>
        <a:ext cx="6649784" cy="603900"/>
      </dsp:txXfrm>
    </dsp:sp>
    <dsp:sp modelId="{FC0DCA67-D2B2-463E-A301-BB1A4714E2A6}">
      <dsp:nvSpPr>
        <dsp:cNvPr id="0" name=""/>
        <dsp:cNvSpPr/>
      </dsp:nvSpPr>
      <dsp:spPr>
        <a:xfrm>
          <a:off x="0" y="2999722"/>
          <a:ext cx="6715124" cy="6692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b="1" kern="1200"/>
            <a:t>Other…</a:t>
          </a:r>
        </a:p>
      </dsp:txBody>
      <dsp:txXfrm>
        <a:off x="32670" y="3032392"/>
        <a:ext cx="6649784" cy="6039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47693B-EB37-47CE-90CA-59C66D11E734}" type="datetimeFigureOut">
              <a:rPr lang="en-GB" smtClean="0"/>
              <a:t>03/03/2023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B9B959-CBF5-4A84-8F10-FE1F93729747}" type="slidenum">
              <a:rPr lang="en-GB" smtClean="0"/>
              <a:t>‹#›</a:t>
            </a:fld>
            <a:endParaRPr lang="en-GB"/>
          </a:p>
        </p:txBody>
      </p:sp>
    </p:spTree>
    <p:extLst>
      <p:ext uri="{BB962C8B-B14F-4D97-AF65-F5344CB8AC3E}">
        <p14:creationId xmlns:p14="http://schemas.microsoft.com/office/powerpoint/2010/main" val="1216999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solidFill>
                <a:effectLst/>
                <a:uLnTx/>
                <a:uFillTx/>
                <a:latin typeface="Segoe UI Light"/>
                <a:ea typeface="+mn-ea"/>
                <a:cs typeface="+mn-cs"/>
              </a:rPr>
              <a:t>Türkiye</a:t>
            </a:r>
            <a:r>
              <a:rPr kumimoji="0" lang="en-GB" sz="1200" b="0" i="0" u="none" strike="noStrike" kern="1200" cap="none" spc="0" normalizeH="0" baseline="0" noProof="0" dirty="0">
                <a:ln>
                  <a:noFill/>
                </a:ln>
                <a:solidFill>
                  <a:srgbClr val="000000"/>
                </a:solidFill>
                <a:effectLst/>
                <a:uLnTx/>
                <a:uFillTx/>
                <a:latin typeface="Segoe UI Light"/>
                <a:ea typeface="+mn-ea"/>
                <a:cs typeface="+mn-cs"/>
              </a:rPr>
              <a:t> will move out of the list of "water-stressed" countries and into the list of "water-poor" countries in the next 20 years. Particularly the Konya Basin experiences water shortages due to extreme droughts and excessive abstraction of water for agriculture. A number of lakes and wetlands have dried up as a result, and the formerly second largest water body of the country - Lake </a:t>
            </a:r>
            <a:r>
              <a:rPr kumimoji="0" lang="en-GB" sz="1200" b="0" i="0" u="none" strike="noStrike" kern="1200" cap="none" spc="0" normalizeH="0" baseline="0" noProof="0" dirty="0" err="1">
                <a:ln>
                  <a:noFill/>
                </a:ln>
                <a:solidFill>
                  <a:srgbClr val="000000"/>
                </a:solidFill>
                <a:effectLst/>
                <a:uLnTx/>
                <a:uFillTx/>
                <a:latin typeface="Segoe UI Light"/>
                <a:ea typeface="+mn-ea"/>
                <a:cs typeface="+mn-cs"/>
              </a:rPr>
              <a:t>Tuz</a:t>
            </a:r>
            <a:r>
              <a:rPr kumimoji="0" lang="en-GB" sz="1200" b="0" i="0" u="none" strike="noStrike" kern="1200" cap="none" spc="0" normalizeH="0" baseline="0" noProof="0" dirty="0">
                <a:ln>
                  <a:noFill/>
                </a:ln>
                <a:solidFill>
                  <a:srgbClr val="000000"/>
                </a:solidFill>
                <a:effectLst/>
                <a:uLnTx/>
                <a:uFillTx/>
                <a:latin typeface="Segoe UI Light"/>
                <a:ea typeface="+mn-ea"/>
                <a:cs typeface="+mn-cs"/>
              </a:rPr>
              <a:t> - has significantly reduced in size. Stakeholders will discuss how to handle this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Segoe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Light"/>
                <a:ea typeface="+mn-ea"/>
                <a:cs typeface="+mn-cs"/>
              </a:rPr>
              <a:t>Picture: https://apnews.com/article/climate-science-business-droughts-environment-137e6f52a8fe14db981a45d19e8907d1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28AC7-F6A7-4776-A372-72CF4E13C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132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srgbClr val="000000"/>
                </a:solidFill>
                <a:effectLst/>
                <a:uLnTx/>
                <a:uFillTx/>
                <a:latin typeface="Segoe UI Light"/>
                <a:ea typeface="+mn-ea"/>
                <a:cs typeface="+mn-cs"/>
              </a:rPr>
              <a:t>Türkiye</a:t>
            </a:r>
            <a:r>
              <a:rPr kumimoji="0" lang="en-GB" sz="1200" b="0" i="0" u="none" strike="noStrike" kern="1200" cap="none" spc="0" normalizeH="0" baseline="0" noProof="0" dirty="0">
                <a:ln>
                  <a:noFill/>
                </a:ln>
                <a:solidFill>
                  <a:srgbClr val="000000"/>
                </a:solidFill>
                <a:effectLst/>
                <a:uLnTx/>
                <a:uFillTx/>
                <a:latin typeface="Segoe UI Light"/>
                <a:ea typeface="+mn-ea"/>
                <a:cs typeface="+mn-cs"/>
              </a:rPr>
              <a:t> will move out of the list of "water-stressed" countries and into the list of "water-poor" countries in the next 20 years. Particularly the Konya Basin experiences water shortages due to extreme droughts and excessive abstraction of water for agriculture. A number of lakes and wetlands have dried up as a result, and the formerly second largest water body of the country - Lake </a:t>
            </a:r>
            <a:r>
              <a:rPr kumimoji="0" lang="en-GB" sz="1200" b="0" i="0" u="none" strike="noStrike" kern="1200" cap="none" spc="0" normalizeH="0" baseline="0" noProof="0" dirty="0" err="1">
                <a:ln>
                  <a:noFill/>
                </a:ln>
                <a:solidFill>
                  <a:srgbClr val="000000"/>
                </a:solidFill>
                <a:effectLst/>
                <a:uLnTx/>
                <a:uFillTx/>
                <a:latin typeface="Segoe UI Light"/>
                <a:ea typeface="+mn-ea"/>
                <a:cs typeface="+mn-cs"/>
              </a:rPr>
              <a:t>Tuz</a:t>
            </a:r>
            <a:r>
              <a:rPr kumimoji="0" lang="en-GB" sz="1200" b="0" i="0" u="none" strike="noStrike" kern="1200" cap="none" spc="0" normalizeH="0" baseline="0" noProof="0" dirty="0">
                <a:ln>
                  <a:noFill/>
                </a:ln>
                <a:solidFill>
                  <a:srgbClr val="000000"/>
                </a:solidFill>
                <a:effectLst/>
                <a:uLnTx/>
                <a:uFillTx/>
                <a:latin typeface="Segoe UI Light"/>
                <a:ea typeface="+mn-ea"/>
                <a:cs typeface="+mn-cs"/>
              </a:rPr>
              <a:t> - has significantly reduced in size. Stakeholders will discuss how to handle this issue.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Segoe UI Ligh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Light"/>
                <a:ea typeface="+mn-ea"/>
                <a:cs typeface="+mn-cs"/>
              </a:rPr>
              <a:t>Picture: https://apnews.com/article/climate-science-business-droughts-environment-137e6f52a8fe14db981a45d19e8907d1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28AC7-F6A7-4776-A372-72CF4E13C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650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Segoe UI Light"/>
                <a:ea typeface="+mn-ea"/>
                <a:cs typeface="+mn-cs"/>
              </a:rPr>
              <a:t>Source: https://ourworldindata.org/water-use-stress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28AC7-F6A7-4776-A372-72CF4E13C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3690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ea typeface="Calibri" panose="020F0502020204030204" pitchFamily="34" charset="0"/>
                <a:cs typeface="Times New Roman" panose="02020603050405020304" pitchFamily="18" charset="0"/>
              </a:rPr>
              <a:t>The textile sector uses a wide range of hazardous dyes and other chemicals in their production processes. These chemicals are often discharged in wastewater in nearby rivers. For instance, denim factories in Mexico have been found to pollute the water of the Lerma and </a:t>
            </a:r>
            <a:r>
              <a:rPr lang="en-GB" sz="1800" dirty="0" err="1">
                <a:effectLst/>
                <a:latin typeface="Segoe UI" panose="020B0502040204020203" pitchFamily="34" charset="0"/>
                <a:ea typeface="Calibri" panose="020F0502020204030204" pitchFamily="34" charset="0"/>
                <a:cs typeface="Times New Roman" panose="02020603050405020304" pitchFamily="18" charset="0"/>
              </a:rPr>
              <a:t>Atoyac</a:t>
            </a:r>
            <a:r>
              <a:rPr lang="en-GB" sz="1800" dirty="0">
                <a:effectLst/>
                <a:latin typeface="Segoe UI" panose="020B0502040204020203" pitchFamily="34" charset="0"/>
                <a:ea typeface="Calibri" panose="020F0502020204030204" pitchFamily="34" charset="0"/>
                <a:cs typeface="Times New Roman" panose="02020603050405020304" pitchFamily="18" charset="0"/>
              </a:rPr>
              <a:t> rivers. Mexico is one of the largest producers of denim in the world and a major supplier to the US market. Stakeholders will discuss how to handle this issue.</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Segoe UI 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28AC7-F6A7-4776-A372-72CF4E13C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7118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Segoe UI 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28AC7-F6A7-4776-A372-72CF4E13C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59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Segoe UI" panose="020B0502040204020203" pitchFamily="34" charset="0"/>
                <a:ea typeface="Calibri" panose="020F0502020204030204" pitchFamily="34" charset="0"/>
              </a:rPr>
              <a:t>Ho Chi Minh city is extremely vulnerable to flood risks, being less than one meter above sea level. The consequences of climate change across the globe make this risk even more severe. In October 2013, there was a severe flooding in the city which caused extensive damage. The city is continuously developing new flood mitigation methods, and stakeholders discuss how to best address this issue</a:t>
            </a:r>
            <a:endParaRPr kumimoji="0" lang="en-GB" sz="1200" b="0" i="0" u="none" strike="noStrike" kern="1200" cap="none" spc="0" normalizeH="0" baseline="0" noProof="0" dirty="0">
              <a:ln>
                <a:noFill/>
              </a:ln>
              <a:solidFill>
                <a:srgbClr val="000000"/>
              </a:solidFill>
              <a:effectLst/>
              <a:uLnTx/>
              <a:uFillTx/>
              <a:latin typeface="Segoe UI 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28AC7-F6A7-4776-A372-72CF4E13C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0272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0000"/>
              </a:solidFill>
              <a:effectLst/>
              <a:uLnTx/>
              <a:uFillTx/>
              <a:latin typeface="Segoe UI Ligh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F28AC7-F6A7-4776-A372-72CF4E13C524}"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1052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F3FBB47B-80FB-F945-813B-20B3B4F07A88}"/>
              </a:ext>
            </a:extLst>
          </p:cNvPr>
          <p:cNvPicPr>
            <a:picLocks noChangeAspect="1"/>
          </p:cNvPicPr>
          <p:nvPr userDrawn="1"/>
        </p:nvPicPr>
        <p:blipFill rotWithShape="1">
          <a:blip r:embed="rId2"/>
          <a:srcRect r="42473"/>
          <a:stretch/>
        </p:blipFill>
        <p:spPr>
          <a:xfrm>
            <a:off x="4649092" y="5432730"/>
            <a:ext cx="1498455" cy="1248654"/>
          </a:xfrm>
          <a:prstGeom prst="rect">
            <a:avLst/>
          </a:prstGeom>
        </p:spPr>
      </p:pic>
      <p:sp>
        <p:nvSpPr>
          <p:cNvPr id="8" name="Rectangle 7">
            <a:extLst>
              <a:ext uri="{FF2B5EF4-FFF2-40B4-BE49-F238E27FC236}">
                <a16:creationId xmlns:a16="http://schemas.microsoft.com/office/drawing/2014/main" id="{0B78F171-CB3B-754B-901C-A817C6F62DFC}"/>
              </a:ext>
            </a:extLst>
          </p:cNvPr>
          <p:cNvSpPr/>
          <p:nvPr userDrawn="1"/>
        </p:nvSpPr>
        <p:spPr>
          <a:xfrm>
            <a:off x="0" y="1159565"/>
            <a:ext cx="12192000" cy="4185669"/>
          </a:xfrm>
          <a:prstGeom prst="rect">
            <a:avLst/>
          </a:prstGeom>
          <a:gradFill>
            <a:gsLst>
              <a:gs pos="0">
                <a:srgbClr val="00A0DF"/>
              </a:gs>
              <a:gs pos="100000">
                <a:srgbClr val="00E1D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descr="Joint letter to the Dutch government ahead of the EU Dutch ...">
            <a:extLst>
              <a:ext uri="{FF2B5EF4-FFF2-40B4-BE49-F238E27FC236}">
                <a16:creationId xmlns:a16="http://schemas.microsoft.com/office/drawing/2014/main" id="{D5E477C2-BD66-4349-9F38-A002F06FE67C}"/>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17387"/>
          <a:stretch/>
        </p:blipFill>
        <p:spPr bwMode="auto">
          <a:xfrm>
            <a:off x="5651259" y="-10274"/>
            <a:ext cx="2822400" cy="110755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con&#10;&#10;Description automatically generated">
            <a:extLst>
              <a:ext uri="{FF2B5EF4-FFF2-40B4-BE49-F238E27FC236}">
                <a16:creationId xmlns:a16="http://schemas.microsoft.com/office/drawing/2014/main" id="{4BBC263E-8B5D-BE49-BB4D-585484F49103}"/>
              </a:ext>
            </a:extLst>
          </p:cNvPr>
          <p:cNvPicPr>
            <a:picLocks noChangeAspect="1"/>
          </p:cNvPicPr>
          <p:nvPr userDrawn="1"/>
        </p:nvPicPr>
        <p:blipFill>
          <a:blip r:embed="rId4"/>
          <a:stretch>
            <a:fillRect/>
          </a:stretch>
        </p:blipFill>
        <p:spPr>
          <a:xfrm>
            <a:off x="7965440" y="1190706"/>
            <a:ext cx="4065588" cy="4185669"/>
          </a:xfrm>
          <a:prstGeom prst="rect">
            <a:avLst/>
          </a:prstGeom>
        </p:spPr>
      </p:pic>
      <p:pic>
        <p:nvPicPr>
          <p:cNvPr id="12" name="Picture 11" descr="Icon&#10;&#10;Description automatically generated">
            <a:extLst>
              <a:ext uri="{FF2B5EF4-FFF2-40B4-BE49-F238E27FC236}">
                <a16:creationId xmlns:a16="http://schemas.microsoft.com/office/drawing/2014/main" id="{CA4C1BE4-EEC9-6048-9E14-9AB3C2EC7B6B}"/>
              </a:ext>
            </a:extLst>
          </p:cNvPr>
          <p:cNvPicPr>
            <a:picLocks noChangeAspect="1"/>
          </p:cNvPicPr>
          <p:nvPr userDrawn="1"/>
        </p:nvPicPr>
        <p:blipFill>
          <a:blip r:embed="rId5"/>
          <a:stretch>
            <a:fillRect/>
          </a:stretch>
        </p:blipFill>
        <p:spPr>
          <a:xfrm>
            <a:off x="6064538" y="5432727"/>
            <a:ext cx="1212832" cy="1248655"/>
          </a:xfrm>
          <a:prstGeom prst="rect">
            <a:avLst/>
          </a:prstGeom>
        </p:spPr>
      </p:pic>
      <p:sp>
        <p:nvSpPr>
          <p:cNvPr id="3" name="Text Placeholder 2">
            <a:extLst>
              <a:ext uri="{FF2B5EF4-FFF2-40B4-BE49-F238E27FC236}">
                <a16:creationId xmlns:a16="http://schemas.microsoft.com/office/drawing/2014/main" id="{EA82AB26-ACC8-1644-8EA1-54E152B519B9}"/>
              </a:ext>
            </a:extLst>
          </p:cNvPr>
          <p:cNvSpPr>
            <a:spLocks noGrp="1"/>
          </p:cNvSpPr>
          <p:nvPr>
            <p:ph type="body" sz="quarter" idx="10"/>
          </p:nvPr>
        </p:nvSpPr>
        <p:spPr>
          <a:xfrm>
            <a:off x="515936" y="1902529"/>
            <a:ext cx="7449503" cy="1425575"/>
          </a:xfrm>
          <a:prstGeom prst="rect">
            <a:avLst/>
          </a:prstGeom>
        </p:spPr>
        <p:txBody>
          <a:bodyPr>
            <a:noAutofit/>
          </a:bodyPr>
          <a:lstStyle>
            <a:lvl1pPr marL="0" indent="0">
              <a:buNone/>
              <a:defRPr sz="6000">
                <a:solidFill>
                  <a:schemeClr val="bg1"/>
                </a:solidFill>
                <a:latin typeface="+mj-lt"/>
              </a:defRPr>
            </a:lvl1pPr>
            <a:lvl2pPr marL="457200" indent="0">
              <a:buNone/>
              <a:defRPr sz="6000">
                <a:solidFill>
                  <a:schemeClr val="bg1"/>
                </a:solidFill>
                <a:latin typeface="+mj-lt"/>
              </a:defRPr>
            </a:lvl2pPr>
            <a:lvl3pPr marL="914400" indent="0">
              <a:buNone/>
              <a:defRPr sz="6000">
                <a:solidFill>
                  <a:schemeClr val="bg1"/>
                </a:solidFill>
                <a:latin typeface="+mj-lt"/>
              </a:defRPr>
            </a:lvl3pPr>
            <a:lvl4pPr marL="1371600" indent="0">
              <a:buNone/>
              <a:defRPr sz="6000">
                <a:solidFill>
                  <a:schemeClr val="bg1"/>
                </a:solidFill>
                <a:latin typeface="+mj-lt"/>
              </a:defRPr>
            </a:lvl4pPr>
            <a:lvl5pPr marL="1828800" indent="0">
              <a:buNone/>
              <a:defRPr sz="6000">
                <a:solidFill>
                  <a:schemeClr val="bg1"/>
                </a:solidFill>
                <a:latin typeface="+mj-lt"/>
              </a:defRPr>
            </a:lvl5pPr>
          </a:lstStyle>
          <a:p>
            <a:pPr lvl="0"/>
            <a:r>
              <a:rPr lang="en-GB"/>
              <a:t>Click to edit Master text styles</a:t>
            </a:r>
            <a:endParaRPr lang="en-US"/>
          </a:p>
        </p:txBody>
      </p:sp>
      <p:sp>
        <p:nvSpPr>
          <p:cNvPr id="5" name="Text Placeholder 4">
            <a:extLst>
              <a:ext uri="{FF2B5EF4-FFF2-40B4-BE49-F238E27FC236}">
                <a16:creationId xmlns:a16="http://schemas.microsoft.com/office/drawing/2014/main" id="{B819C615-8CE1-D04D-88CD-C92BEA589E76}"/>
              </a:ext>
            </a:extLst>
          </p:cNvPr>
          <p:cNvSpPr>
            <a:spLocks noGrp="1"/>
          </p:cNvSpPr>
          <p:nvPr>
            <p:ph type="body" sz="quarter" idx="11"/>
          </p:nvPr>
        </p:nvSpPr>
        <p:spPr>
          <a:xfrm>
            <a:off x="514350" y="4308301"/>
            <a:ext cx="5285201" cy="614363"/>
          </a:xfrm>
          <a:prstGeom prst="rect">
            <a:avLst/>
          </a:prstGeom>
        </p:spPr>
        <p:txBody>
          <a:bodyPr>
            <a:noAutofit/>
          </a:bodyPr>
          <a:lstStyle>
            <a:lvl1pPr marL="0" indent="0">
              <a:buNone/>
              <a:defRPr sz="2800">
                <a:solidFill>
                  <a:schemeClr val="bg1"/>
                </a:solidFill>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GB"/>
              <a:t>Click to edit Master</a:t>
            </a:r>
            <a:endParaRPr lang="en-US"/>
          </a:p>
        </p:txBody>
      </p:sp>
    </p:spTree>
    <p:extLst>
      <p:ext uri="{BB962C8B-B14F-4D97-AF65-F5344CB8AC3E}">
        <p14:creationId xmlns:p14="http://schemas.microsoft.com/office/powerpoint/2010/main" val="30260080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47B0464-C501-3D4A-8919-728F41D8EB8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14B947-FB97-C949-9489-B435627D0A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Title 1">
            <a:extLst>
              <a:ext uri="{FF2B5EF4-FFF2-40B4-BE49-F238E27FC236}">
                <a16:creationId xmlns:a16="http://schemas.microsoft.com/office/drawing/2014/main" id="{A059F074-5CCA-0C41-8B94-40DF66AE3F5D}"/>
              </a:ext>
            </a:extLst>
          </p:cNvPr>
          <p:cNvSpPr>
            <a:spLocks noGrp="1"/>
          </p:cNvSpPr>
          <p:nvPr>
            <p:ph type="title" hasCustomPrompt="1"/>
          </p:nvPr>
        </p:nvSpPr>
        <p:spPr>
          <a:xfrm>
            <a:off x="839788" y="457200"/>
            <a:ext cx="3932237" cy="1600200"/>
          </a:xfrm>
          <a:prstGeom prst="rect">
            <a:avLst/>
          </a:prstGeom>
        </p:spPr>
        <p:txBody>
          <a:bodyPr anchor="b">
            <a:normAutofit/>
          </a:bodyPr>
          <a:lstStyle>
            <a:lvl1pPr>
              <a:defRPr sz="3600">
                <a:solidFill>
                  <a:schemeClr val="accent1"/>
                </a:solidFill>
              </a:defRPr>
            </a:lvl1pPr>
          </a:lstStyle>
          <a:p>
            <a:r>
              <a:rPr lang="en-GB"/>
              <a:t>CLICK TO EDIT MASTER TITLE STYLE</a:t>
            </a:r>
            <a:endParaRPr lang="en-US"/>
          </a:p>
        </p:txBody>
      </p:sp>
      <p:sp>
        <p:nvSpPr>
          <p:cNvPr id="9" name="Rectangle 8">
            <a:extLst>
              <a:ext uri="{FF2B5EF4-FFF2-40B4-BE49-F238E27FC236}">
                <a16:creationId xmlns:a16="http://schemas.microsoft.com/office/drawing/2014/main" id="{32DC137D-82C3-5343-A1A2-0FA5C088E3E1}"/>
              </a:ext>
            </a:extLst>
          </p:cNvPr>
          <p:cNvSpPr/>
          <p:nvPr userDrawn="1"/>
        </p:nvSpPr>
        <p:spPr>
          <a:xfrm>
            <a:off x="461321" y="829733"/>
            <a:ext cx="52456" cy="6028267"/>
          </a:xfrm>
          <a:prstGeom prst="rect">
            <a:avLst/>
          </a:prstGeom>
          <a:gradFill>
            <a:gsLst>
              <a:gs pos="0">
                <a:srgbClr val="00A0DF"/>
              </a:gs>
              <a:gs pos="100000">
                <a:srgbClr val="00E1D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9680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48621F-FD2A-9F44-94B1-E6AD741BD364}"/>
              </a:ext>
            </a:extLst>
          </p:cNvPr>
          <p:cNvPicPr>
            <a:picLocks noChangeAspect="1"/>
          </p:cNvPicPr>
          <p:nvPr userDrawn="1"/>
        </p:nvPicPr>
        <p:blipFill>
          <a:blip r:embed="rId2"/>
          <a:srcRect t="32939" b="32939"/>
          <a:stretch/>
        </p:blipFill>
        <p:spPr>
          <a:xfrm>
            <a:off x="0" y="1159563"/>
            <a:ext cx="12192000" cy="4185670"/>
          </a:xfrm>
          <a:prstGeom prst="rect">
            <a:avLst/>
          </a:prstGeom>
        </p:spPr>
      </p:pic>
      <p:pic>
        <p:nvPicPr>
          <p:cNvPr id="9" name="Picture 2" descr="Joint letter to the Dutch government ahead of the EU Dutch ...">
            <a:extLst>
              <a:ext uri="{FF2B5EF4-FFF2-40B4-BE49-F238E27FC236}">
                <a16:creationId xmlns:a16="http://schemas.microsoft.com/office/drawing/2014/main" id="{6D5A91FE-CA2C-3C44-A452-0798C2E3980D}"/>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17387"/>
          <a:stretch/>
        </p:blipFill>
        <p:spPr bwMode="auto">
          <a:xfrm>
            <a:off x="5651259" y="-10274"/>
            <a:ext cx="2822400" cy="1107554"/>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2">
            <a:extLst>
              <a:ext uri="{FF2B5EF4-FFF2-40B4-BE49-F238E27FC236}">
                <a16:creationId xmlns:a16="http://schemas.microsoft.com/office/drawing/2014/main" id="{DE6EF542-6A6B-C944-BD24-0DA3B018A6BE}"/>
              </a:ext>
            </a:extLst>
          </p:cNvPr>
          <p:cNvSpPr>
            <a:spLocks noGrp="1"/>
          </p:cNvSpPr>
          <p:nvPr>
            <p:ph type="body" sz="quarter" idx="10"/>
          </p:nvPr>
        </p:nvSpPr>
        <p:spPr>
          <a:xfrm>
            <a:off x="515936" y="2539610"/>
            <a:ext cx="8540382" cy="1425575"/>
          </a:xfrm>
          <a:prstGeom prst="rect">
            <a:avLst/>
          </a:prstGeom>
        </p:spPr>
        <p:txBody>
          <a:bodyPr>
            <a:noAutofit/>
          </a:bodyPr>
          <a:lstStyle>
            <a:lvl1pPr marL="0" indent="0">
              <a:buNone/>
              <a:defRPr sz="7200">
                <a:solidFill>
                  <a:schemeClr val="bg1"/>
                </a:solidFill>
                <a:latin typeface="+mj-lt"/>
              </a:defRPr>
            </a:lvl1pPr>
            <a:lvl2pPr marL="457200" indent="0">
              <a:buNone/>
              <a:defRPr sz="6000">
                <a:solidFill>
                  <a:schemeClr val="bg1"/>
                </a:solidFill>
                <a:latin typeface="+mj-lt"/>
              </a:defRPr>
            </a:lvl2pPr>
            <a:lvl3pPr marL="914400" indent="0">
              <a:buNone/>
              <a:defRPr sz="6000">
                <a:solidFill>
                  <a:schemeClr val="bg1"/>
                </a:solidFill>
                <a:latin typeface="+mj-lt"/>
              </a:defRPr>
            </a:lvl3pPr>
            <a:lvl4pPr marL="1371600" indent="0">
              <a:buNone/>
              <a:defRPr sz="6000">
                <a:solidFill>
                  <a:schemeClr val="bg1"/>
                </a:solidFill>
                <a:latin typeface="+mj-lt"/>
              </a:defRPr>
            </a:lvl4pPr>
            <a:lvl5pPr marL="1828800" indent="0">
              <a:buNone/>
              <a:defRPr sz="6000">
                <a:solidFill>
                  <a:schemeClr val="bg1"/>
                </a:solidFill>
                <a:latin typeface="+mj-lt"/>
              </a:defRPr>
            </a:lvl5pPr>
          </a:lstStyle>
          <a:p>
            <a:pPr lvl="0"/>
            <a:r>
              <a:rPr lang="en-GB"/>
              <a:t>Click to edit Master text styles</a:t>
            </a:r>
            <a:endParaRPr lang="en-US"/>
          </a:p>
        </p:txBody>
      </p:sp>
      <p:pic>
        <p:nvPicPr>
          <p:cNvPr id="5" name="Picture 4" descr="Logo&#10;&#10;Description automatically generated">
            <a:extLst>
              <a:ext uri="{FF2B5EF4-FFF2-40B4-BE49-F238E27FC236}">
                <a16:creationId xmlns:a16="http://schemas.microsoft.com/office/drawing/2014/main" id="{117B31ED-FA24-1F7D-138A-8C6A463B329E}"/>
              </a:ext>
            </a:extLst>
          </p:cNvPr>
          <p:cNvPicPr>
            <a:picLocks noChangeAspect="1"/>
          </p:cNvPicPr>
          <p:nvPr userDrawn="1"/>
        </p:nvPicPr>
        <p:blipFill rotWithShape="1">
          <a:blip r:embed="rId4"/>
          <a:srcRect r="42473"/>
          <a:stretch/>
        </p:blipFill>
        <p:spPr>
          <a:xfrm>
            <a:off x="4649092" y="5432730"/>
            <a:ext cx="1498455" cy="1248654"/>
          </a:xfrm>
          <a:prstGeom prst="rect">
            <a:avLst/>
          </a:prstGeom>
        </p:spPr>
      </p:pic>
      <p:pic>
        <p:nvPicPr>
          <p:cNvPr id="6" name="Picture 5" descr="Icon&#10;&#10;Description automatically generated">
            <a:extLst>
              <a:ext uri="{FF2B5EF4-FFF2-40B4-BE49-F238E27FC236}">
                <a16:creationId xmlns:a16="http://schemas.microsoft.com/office/drawing/2014/main" id="{5E81EE16-A57A-DCEE-4C37-50994E3B0162}"/>
              </a:ext>
            </a:extLst>
          </p:cNvPr>
          <p:cNvPicPr>
            <a:picLocks noChangeAspect="1"/>
          </p:cNvPicPr>
          <p:nvPr userDrawn="1"/>
        </p:nvPicPr>
        <p:blipFill>
          <a:blip r:embed="rId5"/>
          <a:stretch>
            <a:fillRect/>
          </a:stretch>
        </p:blipFill>
        <p:spPr>
          <a:xfrm>
            <a:off x="6064538" y="5432727"/>
            <a:ext cx="1212832" cy="1248655"/>
          </a:xfrm>
          <a:prstGeom prst="rect">
            <a:avLst/>
          </a:prstGeom>
        </p:spPr>
      </p:pic>
    </p:spTree>
    <p:extLst>
      <p:ext uri="{BB962C8B-B14F-4D97-AF65-F5344CB8AC3E}">
        <p14:creationId xmlns:p14="http://schemas.microsoft.com/office/powerpoint/2010/main" val="10564678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4878B84-6E55-6945-9A2C-33D17A9109B8}"/>
              </a:ext>
            </a:extLst>
          </p:cNvPr>
          <p:cNvSpPr>
            <a:spLocks noGrp="1"/>
          </p:cNvSpPr>
          <p:nvPr>
            <p:ph type="title" hasCustomPrompt="1"/>
          </p:nvPr>
        </p:nvSpPr>
        <p:spPr>
          <a:xfrm>
            <a:off x="838200" y="365125"/>
            <a:ext cx="10515600" cy="1325563"/>
          </a:xfrm>
          <a:prstGeom prst="rect">
            <a:avLst/>
          </a:prstGeom>
        </p:spPr>
        <p:txBody>
          <a:bodyPr anchor="t" anchorCtr="0">
            <a:normAutofit/>
          </a:bodyPr>
          <a:lstStyle>
            <a:lvl1pPr>
              <a:defRPr lang="en-US" sz="3200" b="1" kern="1200" dirty="0">
                <a:gradFill>
                  <a:gsLst>
                    <a:gs pos="0">
                      <a:srgbClr val="00A0DF"/>
                    </a:gs>
                    <a:gs pos="100000">
                      <a:srgbClr val="00E1D9"/>
                    </a:gs>
                  </a:gsLst>
                  <a:lin ang="4800000" scaled="0"/>
                </a:gradFill>
                <a:latin typeface="+mj-lt"/>
                <a:ea typeface="+mj-ea"/>
                <a:cs typeface="Segoe UI" panose="020B0502040204020203" pitchFamily="34" charset="0"/>
              </a:defRPr>
            </a:lvl1pPr>
          </a:lstStyle>
          <a:p>
            <a:r>
              <a:rPr lang="en-GB"/>
              <a:t>CLICK TO EDIT MASTER TITLE STYLE</a:t>
            </a:r>
            <a:endParaRPr lang="en-US"/>
          </a:p>
        </p:txBody>
      </p:sp>
      <p:sp>
        <p:nvSpPr>
          <p:cNvPr id="15" name="Rectangle 14">
            <a:extLst>
              <a:ext uri="{FF2B5EF4-FFF2-40B4-BE49-F238E27FC236}">
                <a16:creationId xmlns:a16="http://schemas.microsoft.com/office/drawing/2014/main" id="{96EAE40F-0B43-5847-8296-616333A3B6F9}"/>
              </a:ext>
            </a:extLst>
          </p:cNvPr>
          <p:cNvSpPr/>
          <p:nvPr userDrawn="1"/>
        </p:nvSpPr>
        <p:spPr>
          <a:xfrm>
            <a:off x="461321" y="829733"/>
            <a:ext cx="52456" cy="6028267"/>
          </a:xfrm>
          <a:prstGeom prst="rect">
            <a:avLst/>
          </a:prstGeom>
          <a:gradFill>
            <a:gsLst>
              <a:gs pos="0">
                <a:srgbClr val="00A0DF"/>
              </a:gs>
              <a:gs pos="100000">
                <a:srgbClr val="00E1D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69DE5CB2-C189-694F-BD13-A79411519845}"/>
              </a:ext>
            </a:extLst>
          </p:cNvPr>
          <p:cNvSpPr>
            <a:spLocks noGrp="1"/>
          </p:cNvSpPr>
          <p:nvPr>
            <p:ph type="body" sz="quarter" idx="10"/>
          </p:nvPr>
        </p:nvSpPr>
        <p:spPr>
          <a:xfrm>
            <a:off x="838200" y="1854200"/>
            <a:ext cx="5722938" cy="3182938"/>
          </a:xfrm>
          <a:prstGeom prst="rect">
            <a:avLst/>
          </a:prstGeom>
        </p:spPr>
        <p:txBody>
          <a:bodyPr/>
          <a:lstStyle>
            <a:lvl1pPr marL="342900" indent="-342900" algn="l" defTabSz="742950" rtl="0" eaLnBrk="1" latinLnBrk="0" hangingPunct="1">
              <a:lnSpc>
                <a:spcPct val="120000"/>
              </a:lnSpc>
              <a:buClr>
                <a:srgbClr val="00A0DF"/>
              </a:buClr>
              <a:buFont typeface=".PingFang SC Regular"/>
              <a:buChar char="◎"/>
              <a:defRPr lang="en-GB" sz="2400" kern="1200" dirty="0" smtClean="0">
                <a:solidFill>
                  <a:schemeClr val="tx1">
                    <a:lumMod val="75000"/>
                    <a:lumOff val="25000"/>
                  </a:schemeClr>
                </a:solidFill>
                <a:latin typeface="Segoe UI Light" panose="020B0502040204020203" pitchFamily="34" charset="0"/>
                <a:ea typeface="+mn-ea"/>
                <a:cs typeface="Segoe UI" panose="020B0502040204020203" pitchFamily="34" charset="0"/>
              </a:defRPr>
            </a:lvl1pPr>
          </a:lstStyle>
          <a:p>
            <a:pPr lvl="0"/>
            <a:r>
              <a:rPr lang="en-GB"/>
              <a:t>Click to edit Master text styles</a:t>
            </a:r>
            <a:endParaRPr lang="en-US"/>
          </a:p>
        </p:txBody>
      </p:sp>
      <p:pic>
        <p:nvPicPr>
          <p:cNvPr id="2" name="Picture 1" descr="Logo&#10;&#10;Description automatically generated">
            <a:extLst>
              <a:ext uri="{FF2B5EF4-FFF2-40B4-BE49-F238E27FC236}">
                <a16:creationId xmlns:a16="http://schemas.microsoft.com/office/drawing/2014/main" id="{EE20AD0D-31AF-48EF-DDEE-290879C684E8}"/>
              </a:ext>
            </a:extLst>
          </p:cNvPr>
          <p:cNvPicPr>
            <a:picLocks noChangeAspect="1"/>
          </p:cNvPicPr>
          <p:nvPr userDrawn="1"/>
        </p:nvPicPr>
        <p:blipFill rotWithShape="1">
          <a:blip r:embed="rId2"/>
          <a:srcRect r="42473"/>
          <a:stretch/>
        </p:blipFill>
        <p:spPr>
          <a:xfrm>
            <a:off x="4643725" y="5407522"/>
            <a:ext cx="1498455" cy="1248654"/>
          </a:xfrm>
          <a:prstGeom prst="rect">
            <a:avLst/>
          </a:prstGeom>
        </p:spPr>
      </p:pic>
      <p:pic>
        <p:nvPicPr>
          <p:cNvPr id="3" name="Picture 2" descr="Icon&#10;&#10;Description automatically generated">
            <a:extLst>
              <a:ext uri="{FF2B5EF4-FFF2-40B4-BE49-F238E27FC236}">
                <a16:creationId xmlns:a16="http://schemas.microsoft.com/office/drawing/2014/main" id="{27A23693-6E96-E5B7-C24D-0886E3578486}"/>
              </a:ext>
            </a:extLst>
          </p:cNvPr>
          <p:cNvPicPr>
            <a:picLocks noChangeAspect="1"/>
          </p:cNvPicPr>
          <p:nvPr userDrawn="1"/>
        </p:nvPicPr>
        <p:blipFill>
          <a:blip r:embed="rId3"/>
          <a:stretch>
            <a:fillRect/>
          </a:stretch>
        </p:blipFill>
        <p:spPr>
          <a:xfrm>
            <a:off x="6059171" y="5407519"/>
            <a:ext cx="1212832" cy="1248655"/>
          </a:xfrm>
          <a:prstGeom prst="rect">
            <a:avLst/>
          </a:prstGeom>
        </p:spPr>
      </p:pic>
    </p:spTree>
    <p:extLst>
      <p:ext uri="{BB962C8B-B14F-4D97-AF65-F5344CB8AC3E}">
        <p14:creationId xmlns:p14="http://schemas.microsoft.com/office/powerpoint/2010/main" val="47521797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0777-1DB4-2540-A27A-0AF86D9D87F7}"/>
              </a:ext>
            </a:extLst>
          </p:cNvPr>
          <p:cNvSpPr>
            <a:spLocks noGrp="1"/>
          </p:cNvSpPr>
          <p:nvPr>
            <p:ph type="title" hasCustomPrompt="1"/>
          </p:nvPr>
        </p:nvSpPr>
        <p:spPr>
          <a:xfrm>
            <a:off x="838200" y="365125"/>
            <a:ext cx="10515600" cy="1325563"/>
          </a:xfrm>
          <a:prstGeom prst="rect">
            <a:avLst/>
          </a:prstGeom>
        </p:spPr>
        <p:txBody>
          <a:bodyPr anchor="t" anchorCtr="0">
            <a:normAutofit/>
          </a:bodyPr>
          <a:lstStyle>
            <a:lvl1pPr>
              <a:defRPr sz="3600">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B55D741-C909-2E4A-ABE3-EA5F777D8B1B}"/>
              </a:ext>
            </a:extLst>
          </p:cNvPr>
          <p:cNvSpPr>
            <a:spLocks noGrp="1"/>
          </p:cNvSpPr>
          <p:nvPr>
            <p:ph idx="1"/>
          </p:nvPr>
        </p:nvSpPr>
        <p:spPr>
          <a:xfrm>
            <a:off x="838200" y="1825625"/>
            <a:ext cx="10515600" cy="4351338"/>
          </a:xfrm>
          <a:prstGeom prst="rect">
            <a:avLst/>
          </a:prstGeom>
        </p:spPr>
        <p:txBody>
          <a:bodyPr/>
          <a:lstStyle>
            <a:lvl1pPr marL="228600" indent="-228600">
              <a:buClr>
                <a:schemeClr val="accent1"/>
              </a:buClr>
              <a:buFont typeface="System Font Regular"/>
              <a:buChar char="•"/>
              <a:defRPr/>
            </a:lvl1pPr>
            <a:lvl2pPr marL="685800" indent="-228600">
              <a:buClr>
                <a:schemeClr val="accent1"/>
              </a:buClr>
              <a:buFont typeface="System Font Regular"/>
              <a:buChar char="•"/>
              <a:defRPr/>
            </a:lvl2pPr>
            <a:lvl3pPr marL="1143000" indent="-228600">
              <a:buClr>
                <a:schemeClr val="accent1"/>
              </a:buClr>
              <a:buFont typeface="System Font Regular"/>
              <a:buChar char="•"/>
              <a:defRPr/>
            </a:lvl3pPr>
            <a:lvl4pPr marL="1600200" indent="-228600">
              <a:buClr>
                <a:schemeClr val="accent1"/>
              </a:buClr>
              <a:buFont typeface="System Font Regular"/>
              <a:buChar char="•"/>
              <a:defRPr/>
            </a:lvl4pPr>
            <a:lvl5pPr marL="2057400" indent="-228600">
              <a:buClr>
                <a:schemeClr val="accent1"/>
              </a:buClr>
              <a:buFont typeface="System Font Regular"/>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Rectangle 6">
            <a:extLst>
              <a:ext uri="{FF2B5EF4-FFF2-40B4-BE49-F238E27FC236}">
                <a16:creationId xmlns:a16="http://schemas.microsoft.com/office/drawing/2014/main" id="{CA6F8066-99EA-4F40-9A0F-CB2DBEEEEE5B}"/>
              </a:ext>
            </a:extLst>
          </p:cNvPr>
          <p:cNvSpPr/>
          <p:nvPr userDrawn="1"/>
        </p:nvSpPr>
        <p:spPr>
          <a:xfrm>
            <a:off x="461321" y="829733"/>
            <a:ext cx="52456" cy="6028267"/>
          </a:xfrm>
          <a:prstGeom prst="rect">
            <a:avLst/>
          </a:prstGeom>
          <a:gradFill>
            <a:gsLst>
              <a:gs pos="0">
                <a:srgbClr val="00A0DF"/>
              </a:gs>
              <a:gs pos="100000">
                <a:srgbClr val="00E1D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755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48621F-FD2A-9F44-94B1-E6AD741BD364}"/>
              </a:ext>
            </a:extLst>
          </p:cNvPr>
          <p:cNvPicPr>
            <a:picLocks noChangeAspect="1"/>
          </p:cNvPicPr>
          <p:nvPr userDrawn="1"/>
        </p:nvPicPr>
        <p:blipFill rotWithShape="1">
          <a:blip r:embed="rId2"/>
          <a:srcRect t="17641" r="1268" b="4290"/>
          <a:stretch/>
        </p:blipFill>
        <p:spPr>
          <a:xfrm>
            <a:off x="0" y="1159563"/>
            <a:ext cx="12192000" cy="4185670"/>
          </a:xfrm>
          <a:prstGeom prst="rect">
            <a:avLst/>
          </a:prstGeom>
        </p:spPr>
      </p:pic>
      <p:pic>
        <p:nvPicPr>
          <p:cNvPr id="8" name="Picture 7" descr="Logo&#10;&#10;Description automatically generated">
            <a:extLst>
              <a:ext uri="{FF2B5EF4-FFF2-40B4-BE49-F238E27FC236}">
                <a16:creationId xmlns:a16="http://schemas.microsoft.com/office/drawing/2014/main" id="{91B3083A-D98E-0346-9504-5052D2BEE8E8}"/>
              </a:ext>
            </a:extLst>
          </p:cNvPr>
          <p:cNvPicPr>
            <a:picLocks noChangeAspect="1"/>
          </p:cNvPicPr>
          <p:nvPr userDrawn="1"/>
        </p:nvPicPr>
        <p:blipFill rotWithShape="1">
          <a:blip r:embed="rId3"/>
          <a:srcRect r="42473"/>
          <a:stretch/>
        </p:blipFill>
        <p:spPr>
          <a:xfrm>
            <a:off x="4089378" y="5407519"/>
            <a:ext cx="1498455" cy="1248654"/>
          </a:xfrm>
          <a:prstGeom prst="rect">
            <a:avLst/>
          </a:prstGeom>
        </p:spPr>
      </p:pic>
      <p:pic>
        <p:nvPicPr>
          <p:cNvPr id="9" name="Picture 2" descr="Joint letter to the Dutch government ahead of the EU Dutch ...">
            <a:extLst>
              <a:ext uri="{FF2B5EF4-FFF2-40B4-BE49-F238E27FC236}">
                <a16:creationId xmlns:a16="http://schemas.microsoft.com/office/drawing/2014/main" id="{6D5A91FE-CA2C-3C44-A452-0798C2E3980D}"/>
              </a:ext>
            </a:extLst>
          </p:cNvPr>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17387"/>
          <a:stretch/>
        </p:blipFill>
        <p:spPr bwMode="auto">
          <a:xfrm>
            <a:off x="5651259" y="-10274"/>
            <a:ext cx="2822400" cy="110755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con&#10;&#10;Description automatically generated">
            <a:extLst>
              <a:ext uri="{FF2B5EF4-FFF2-40B4-BE49-F238E27FC236}">
                <a16:creationId xmlns:a16="http://schemas.microsoft.com/office/drawing/2014/main" id="{BFEDA028-F4E7-424B-9509-D1D0FD6AA573}"/>
              </a:ext>
            </a:extLst>
          </p:cNvPr>
          <p:cNvPicPr>
            <a:picLocks noChangeAspect="1"/>
          </p:cNvPicPr>
          <p:nvPr userDrawn="1"/>
        </p:nvPicPr>
        <p:blipFill>
          <a:blip r:embed="rId5"/>
          <a:stretch>
            <a:fillRect/>
          </a:stretch>
        </p:blipFill>
        <p:spPr>
          <a:xfrm>
            <a:off x="5504824" y="5407516"/>
            <a:ext cx="1212832" cy="1248655"/>
          </a:xfrm>
          <a:prstGeom prst="rect">
            <a:avLst/>
          </a:prstGeom>
        </p:spPr>
      </p:pic>
      <p:sp>
        <p:nvSpPr>
          <p:cNvPr id="11" name="Text Placeholder 2">
            <a:extLst>
              <a:ext uri="{FF2B5EF4-FFF2-40B4-BE49-F238E27FC236}">
                <a16:creationId xmlns:a16="http://schemas.microsoft.com/office/drawing/2014/main" id="{DE6EF542-6A6B-C944-BD24-0DA3B018A6BE}"/>
              </a:ext>
            </a:extLst>
          </p:cNvPr>
          <p:cNvSpPr>
            <a:spLocks noGrp="1"/>
          </p:cNvSpPr>
          <p:nvPr>
            <p:ph type="body" sz="quarter" idx="10"/>
          </p:nvPr>
        </p:nvSpPr>
        <p:spPr>
          <a:xfrm>
            <a:off x="515936" y="2539610"/>
            <a:ext cx="8540382" cy="1425575"/>
          </a:xfrm>
          <a:prstGeom prst="rect">
            <a:avLst/>
          </a:prstGeom>
        </p:spPr>
        <p:txBody>
          <a:bodyPr>
            <a:noAutofit/>
          </a:bodyPr>
          <a:lstStyle>
            <a:lvl1pPr marL="0" indent="0">
              <a:buNone/>
              <a:defRPr sz="7200">
                <a:solidFill>
                  <a:schemeClr val="bg1"/>
                </a:solidFill>
                <a:latin typeface="+mj-lt"/>
              </a:defRPr>
            </a:lvl1pPr>
            <a:lvl2pPr marL="457200" indent="0">
              <a:buNone/>
              <a:defRPr sz="6000">
                <a:solidFill>
                  <a:schemeClr val="bg1"/>
                </a:solidFill>
                <a:latin typeface="+mj-lt"/>
              </a:defRPr>
            </a:lvl2pPr>
            <a:lvl3pPr marL="914400" indent="0">
              <a:buNone/>
              <a:defRPr sz="6000">
                <a:solidFill>
                  <a:schemeClr val="bg1"/>
                </a:solidFill>
                <a:latin typeface="+mj-lt"/>
              </a:defRPr>
            </a:lvl3pPr>
            <a:lvl4pPr marL="1371600" indent="0">
              <a:buNone/>
              <a:defRPr sz="6000">
                <a:solidFill>
                  <a:schemeClr val="bg1"/>
                </a:solidFill>
                <a:latin typeface="+mj-lt"/>
              </a:defRPr>
            </a:lvl4pPr>
            <a:lvl5pPr marL="1828800" indent="0">
              <a:buNone/>
              <a:defRPr sz="6000">
                <a:solidFill>
                  <a:schemeClr val="bg1"/>
                </a:solidFill>
                <a:latin typeface="+mj-lt"/>
              </a:defRPr>
            </a:lvl5pPr>
          </a:lstStyle>
          <a:p>
            <a:pPr lvl="0"/>
            <a:r>
              <a:rPr lang="en-GB"/>
              <a:t>Click to edit Master text styles</a:t>
            </a:r>
            <a:endParaRPr lang="en-US"/>
          </a:p>
        </p:txBody>
      </p:sp>
    </p:spTree>
    <p:extLst>
      <p:ext uri="{BB962C8B-B14F-4D97-AF65-F5344CB8AC3E}">
        <p14:creationId xmlns:p14="http://schemas.microsoft.com/office/powerpoint/2010/main" val="401488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29E2BBF-665C-1B48-A206-EA46E7EBA33A}"/>
              </a:ext>
            </a:extLst>
          </p:cNvPr>
          <p:cNvSpPr>
            <a:spLocks noGrp="1"/>
          </p:cNvSpPr>
          <p:nvPr>
            <p:ph sz="half" idx="1"/>
          </p:nvPr>
        </p:nvSpPr>
        <p:spPr>
          <a:xfrm>
            <a:off x="838200" y="1825625"/>
            <a:ext cx="5181600" cy="4351338"/>
          </a:xfrm>
          <a:prstGeom prst="rect">
            <a:avLst/>
          </a:prstGeom>
        </p:spPr>
        <p:txBody>
          <a:bodyPr/>
          <a:lstStyle>
            <a:lvl1pPr marL="228600" indent="-228600">
              <a:buClr>
                <a:schemeClr val="accent1"/>
              </a:buClr>
              <a:buFont typeface="System Font Regular"/>
              <a:buChar char="•"/>
              <a:defRPr/>
            </a:lvl1pPr>
            <a:lvl2pPr marL="685800" indent="-228600">
              <a:buClr>
                <a:schemeClr val="accent1"/>
              </a:buClr>
              <a:buFont typeface="System Font Regular"/>
              <a:buChar char="•"/>
              <a:defRPr/>
            </a:lvl2pPr>
            <a:lvl3pPr marL="1143000" indent="-228600">
              <a:buClr>
                <a:schemeClr val="accent1"/>
              </a:buClr>
              <a:buFont typeface="System Font Regular"/>
              <a:buChar char="•"/>
              <a:defRPr/>
            </a:lvl3pPr>
            <a:lvl4pPr marL="1600200" indent="-228600">
              <a:buClr>
                <a:schemeClr val="accent1"/>
              </a:buClr>
              <a:buFont typeface="System Font Regular"/>
              <a:buChar char="•"/>
              <a:defRPr/>
            </a:lvl4pPr>
            <a:lvl5pPr marL="2057400" indent="-228600">
              <a:buClr>
                <a:schemeClr val="accent1"/>
              </a:buClr>
              <a:buFont typeface="System Font Regular"/>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8C5AF1E-1FF4-2C45-81EA-C4FEE3B68CC0}"/>
              </a:ext>
            </a:extLst>
          </p:cNvPr>
          <p:cNvSpPr>
            <a:spLocks noGrp="1"/>
          </p:cNvSpPr>
          <p:nvPr>
            <p:ph sz="half" idx="2"/>
          </p:nvPr>
        </p:nvSpPr>
        <p:spPr>
          <a:xfrm>
            <a:off x="6172200" y="1825625"/>
            <a:ext cx="5181600" cy="4351338"/>
          </a:xfrm>
          <a:prstGeom prst="rect">
            <a:avLst/>
          </a:prstGeom>
        </p:spPr>
        <p:txBody>
          <a:bodyPr/>
          <a:lstStyle>
            <a:lvl1pPr marL="228600" indent="-228600">
              <a:buClr>
                <a:schemeClr val="accent1"/>
              </a:buClr>
              <a:buFont typeface="System Font Regular"/>
              <a:buChar char="•"/>
              <a:defRPr/>
            </a:lvl1pPr>
            <a:lvl2pPr marL="685800" indent="-228600">
              <a:buClr>
                <a:schemeClr val="accent1"/>
              </a:buClr>
              <a:buFont typeface="System Font Regular"/>
              <a:buChar char="•"/>
              <a:defRPr/>
            </a:lvl2pPr>
            <a:lvl3pPr marL="1143000" indent="-228600">
              <a:buClr>
                <a:schemeClr val="accent1"/>
              </a:buClr>
              <a:buFont typeface="System Font Regular"/>
              <a:buChar char="•"/>
              <a:defRPr/>
            </a:lvl3pPr>
            <a:lvl4pPr marL="1600200" indent="-228600">
              <a:buClr>
                <a:schemeClr val="accent1"/>
              </a:buClr>
              <a:buFont typeface="System Font Regular"/>
              <a:buChar char="•"/>
              <a:defRPr/>
            </a:lvl4pPr>
            <a:lvl5pPr marL="2057400" indent="-228600">
              <a:buClr>
                <a:schemeClr val="accent1"/>
              </a:buClr>
              <a:buFont typeface="System Font Regular"/>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itle 1">
            <a:extLst>
              <a:ext uri="{FF2B5EF4-FFF2-40B4-BE49-F238E27FC236}">
                <a16:creationId xmlns:a16="http://schemas.microsoft.com/office/drawing/2014/main" id="{2F83A5E9-8A6B-C34B-82B1-60CBEFEAD454}"/>
              </a:ext>
            </a:extLst>
          </p:cNvPr>
          <p:cNvSpPr>
            <a:spLocks noGrp="1"/>
          </p:cNvSpPr>
          <p:nvPr>
            <p:ph type="title" hasCustomPrompt="1"/>
          </p:nvPr>
        </p:nvSpPr>
        <p:spPr>
          <a:xfrm>
            <a:off x="838200" y="365125"/>
            <a:ext cx="10515600" cy="1325563"/>
          </a:xfrm>
          <a:prstGeom prst="rect">
            <a:avLst/>
          </a:prstGeom>
        </p:spPr>
        <p:txBody>
          <a:bodyPr anchor="t" anchorCtr="0">
            <a:normAutofit/>
          </a:bodyPr>
          <a:lstStyle>
            <a:lvl1pPr>
              <a:defRPr sz="3600">
                <a:solidFill>
                  <a:schemeClr val="accent1"/>
                </a:solidFill>
              </a:defRPr>
            </a:lvl1pPr>
          </a:lstStyle>
          <a:p>
            <a:r>
              <a:rPr lang="en-GB"/>
              <a:t>CLICK TO EDIT MASTER TITLE STYLE</a:t>
            </a:r>
            <a:endParaRPr lang="en-US"/>
          </a:p>
        </p:txBody>
      </p:sp>
      <p:sp>
        <p:nvSpPr>
          <p:cNvPr id="9" name="Rectangle 8">
            <a:extLst>
              <a:ext uri="{FF2B5EF4-FFF2-40B4-BE49-F238E27FC236}">
                <a16:creationId xmlns:a16="http://schemas.microsoft.com/office/drawing/2014/main" id="{CA6663DA-4CED-D443-9798-E856FDD200FF}"/>
              </a:ext>
            </a:extLst>
          </p:cNvPr>
          <p:cNvSpPr/>
          <p:nvPr userDrawn="1"/>
        </p:nvSpPr>
        <p:spPr>
          <a:xfrm>
            <a:off x="461321" y="829733"/>
            <a:ext cx="52456" cy="6028267"/>
          </a:xfrm>
          <a:prstGeom prst="rect">
            <a:avLst/>
          </a:prstGeom>
          <a:gradFill>
            <a:gsLst>
              <a:gs pos="0">
                <a:srgbClr val="00A0DF"/>
              </a:gs>
              <a:gs pos="100000">
                <a:srgbClr val="00E1D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42043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5503163-1DB0-0E46-99A9-A633FEBEF58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D3D0900-DF06-2241-B038-56C32288EB3F}"/>
              </a:ext>
            </a:extLst>
          </p:cNvPr>
          <p:cNvSpPr>
            <a:spLocks noGrp="1"/>
          </p:cNvSpPr>
          <p:nvPr>
            <p:ph sz="half" idx="2"/>
          </p:nvPr>
        </p:nvSpPr>
        <p:spPr>
          <a:xfrm>
            <a:off x="839788" y="2505075"/>
            <a:ext cx="5157787" cy="3684588"/>
          </a:xfrm>
          <a:prstGeom prst="rect">
            <a:avLst/>
          </a:prstGeom>
        </p:spPr>
        <p:txBody>
          <a:bodyPr/>
          <a:lstStyle>
            <a:lvl1pPr marL="228600" indent="-228600">
              <a:buClr>
                <a:schemeClr val="accent1"/>
              </a:buClr>
              <a:buFont typeface="System Font Regular"/>
              <a:buChar char="•"/>
              <a:defRPr/>
            </a:lvl1pPr>
            <a:lvl2pPr marL="685800" indent="-228600">
              <a:buClr>
                <a:schemeClr val="accent1"/>
              </a:buClr>
              <a:buFont typeface="System Font Regular"/>
              <a:buChar char="•"/>
              <a:defRPr/>
            </a:lvl2pPr>
            <a:lvl3pPr marL="1143000" indent="-228600">
              <a:buClr>
                <a:schemeClr val="accent1"/>
              </a:buClr>
              <a:buFont typeface="System Font Regular"/>
              <a:buChar char="•"/>
              <a:defRPr/>
            </a:lvl3pPr>
            <a:lvl4pPr marL="1600200" indent="-228600">
              <a:buClr>
                <a:schemeClr val="accent1"/>
              </a:buClr>
              <a:buFont typeface="System Font Regular"/>
              <a:buChar char="•"/>
              <a:defRPr/>
            </a:lvl4pPr>
            <a:lvl5pPr marL="2057400" indent="-228600">
              <a:buClr>
                <a:schemeClr val="accent1"/>
              </a:buClr>
              <a:buFont typeface="System Font Regular"/>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DFAD4A4-847D-C94F-BE9A-21B527586D8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i="0">
                <a:latin typeface="Segoe UI Semibold" panose="020B0502040204020203" pitchFamily="34" charset="0"/>
                <a:cs typeface="Segoe UI Semibold"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8F6F743-AE8B-7545-A50F-350B8405D011}"/>
              </a:ext>
            </a:extLst>
          </p:cNvPr>
          <p:cNvSpPr>
            <a:spLocks noGrp="1"/>
          </p:cNvSpPr>
          <p:nvPr>
            <p:ph sz="quarter" idx="4"/>
          </p:nvPr>
        </p:nvSpPr>
        <p:spPr>
          <a:xfrm>
            <a:off x="6172200" y="2505075"/>
            <a:ext cx="5183188" cy="3684588"/>
          </a:xfrm>
          <a:prstGeom prst="rect">
            <a:avLst/>
          </a:prstGeom>
        </p:spPr>
        <p:txBody>
          <a:bodyPr/>
          <a:lstStyle>
            <a:lvl1pPr marL="228600" indent="-228600">
              <a:buClr>
                <a:schemeClr val="accent1"/>
              </a:buClr>
              <a:buFont typeface="System Font Regular"/>
              <a:buChar char="•"/>
              <a:defRPr/>
            </a:lvl1pPr>
            <a:lvl2pPr marL="685800" indent="-228600">
              <a:buClr>
                <a:schemeClr val="accent1"/>
              </a:buClr>
              <a:buFont typeface="System Font Regular"/>
              <a:buChar char="•"/>
              <a:defRPr/>
            </a:lvl2pPr>
            <a:lvl3pPr marL="1143000" indent="-228600">
              <a:buClr>
                <a:schemeClr val="accent1"/>
              </a:buClr>
              <a:buFont typeface="System Font Regular"/>
              <a:buChar char="•"/>
              <a:defRPr/>
            </a:lvl3pPr>
            <a:lvl4pPr marL="1600200" indent="-228600">
              <a:buClr>
                <a:schemeClr val="accent1"/>
              </a:buClr>
              <a:buFont typeface="System Font Regular"/>
              <a:buChar char="•"/>
              <a:defRPr/>
            </a:lvl4pPr>
            <a:lvl5pPr marL="2057400" indent="-228600">
              <a:buClr>
                <a:schemeClr val="accent1"/>
              </a:buClr>
              <a:buFont typeface="System Font Regular"/>
              <a:buChar cha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itle 1">
            <a:extLst>
              <a:ext uri="{FF2B5EF4-FFF2-40B4-BE49-F238E27FC236}">
                <a16:creationId xmlns:a16="http://schemas.microsoft.com/office/drawing/2014/main" id="{21F524E1-0C5D-9340-8C8A-A6931D3AA43B}"/>
              </a:ext>
            </a:extLst>
          </p:cNvPr>
          <p:cNvSpPr>
            <a:spLocks noGrp="1"/>
          </p:cNvSpPr>
          <p:nvPr>
            <p:ph type="title" hasCustomPrompt="1"/>
          </p:nvPr>
        </p:nvSpPr>
        <p:spPr>
          <a:xfrm>
            <a:off x="838200" y="365125"/>
            <a:ext cx="10515600" cy="1325563"/>
          </a:xfrm>
          <a:prstGeom prst="rect">
            <a:avLst/>
          </a:prstGeom>
        </p:spPr>
        <p:txBody>
          <a:bodyPr anchor="t" anchorCtr="0">
            <a:normAutofit/>
          </a:bodyPr>
          <a:lstStyle>
            <a:lvl1pPr>
              <a:defRPr sz="3600">
                <a:solidFill>
                  <a:schemeClr val="accent1"/>
                </a:solidFill>
              </a:defRPr>
            </a:lvl1pPr>
          </a:lstStyle>
          <a:p>
            <a:r>
              <a:rPr lang="en-GB"/>
              <a:t>CLICK TO EDIT MASTER TITLE STYLE</a:t>
            </a:r>
            <a:endParaRPr lang="en-US"/>
          </a:p>
        </p:txBody>
      </p:sp>
      <p:sp>
        <p:nvSpPr>
          <p:cNvPr id="11" name="Rectangle 10">
            <a:extLst>
              <a:ext uri="{FF2B5EF4-FFF2-40B4-BE49-F238E27FC236}">
                <a16:creationId xmlns:a16="http://schemas.microsoft.com/office/drawing/2014/main" id="{345CDA96-C742-E14D-A8D4-AEA80BEFA089}"/>
              </a:ext>
            </a:extLst>
          </p:cNvPr>
          <p:cNvSpPr/>
          <p:nvPr userDrawn="1"/>
        </p:nvSpPr>
        <p:spPr>
          <a:xfrm>
            <a:off x="461321" y="829733"/>
            <a:ext cx="52456" cy="6028267"/>
          </a:xfrm>
          <a:prstGeom prst="rect">
            <a:avLst/>
          </a:prstGeom>
          <a:gradFill>
            <a:gsLst>
              <a:gs pos="0">
                <a:srgbClr val="00A0DF"/>
              </a:gs>
              <a:gs pos="100000">
                <a:srgbClr val="00E1D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391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BCCAED3-F1BF-AB4D-9713-ABF6C7DF1EE4}"/>
              </a:ext>
            </a:extLst>
          </p:cNvPr>
          <p:cNvSpPr>
            <a:spLocks noGrp="1"/>
          </p:cNvSpPr>
          <p:nvPr>
            <p:ph type="title" hasCustomPrompt="1"/>
          </p:nvPr>
        </p:nvSpPr>
        <p:spPr>
          <a:xfrm>
            <a:off x="838200" y="365125"/>
            <a:ext cx="10515600" cy="1325563"/>
          </a:xfrm>
          <a:prstGeom prst="rect">
            <a:avLst/>
          </a:prstGeom>
        </p:spPr>
        <p:txBody>
          <a:bodyPr anchor="t" anchorCtr="0">
            <a:normAutofit/>
          </a:bodyPr>
          <a:lstStyle>
            <a:lvl1pPr>
              <a:defRPr sz="3600">
                <a:solidFill>
                  <a:schemeClr val="accent1"/>
                </a:solidFill>
              </a:defRPr>
            </a:lvl1pPr>
          </a:lstStyle>
          <a:p>
            <a:r>
              <a:rPr lang="en-GB"/>
              <a:t>CLICK TO EDIT MASTER TITLE STYLE</a:t>
            </a:r>
            <a:endParaRPr lang="en-US"/>
          </a:p>
        </p:txBody>
      </p:sp>
      <p:sp>
        <p:nvSpPr>
          <p:cNvPr id="7" name="Rectangle 6">
            <a:extLst>
              <a:ext uri="{FF2B5EF4-FFF2-40B4-BE49-F238E27FC236}">
                <a16:creationId xmlns:a16="http://schemas.microsoft.com/office/drawing/2014/main" id="{FCDCDD09-4A06-DC42-90CC-DE82495E7D72}"/>
              </a:ext>
            </a:extLst>
          </p:cNvPr>
          <p:cNvSpPr/>
          <p:nvPr userDrawn="1"/>
        </p:nvSpPr>
        <p:spPr>
          <a:xfrm>
            <a:off x="461321" y="829733"/>
            <a:ext cx="52456" cy="6028267"/>
          </a:xfrm>
          <a:prstGeom prst="rect">
            <a:avLst/>
          </a:prstGeom>
          <a:gradFill>
            <a:gsLst>
              <a:gs pos="0">
                <a:srgbClr val="00A0DF"/>
              </a:gs>
              <a:gs pos="100000">
                <a:srgbClr val="00E1D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729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6208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D6EFB-101D-DF42-B90E-2711C03FA90A}"/>
              </a:ext>
            </a:extLst>
          </p:cNvPr>
          <p:cNvSpPr>
            <a:spLocks noGrp="1"/>
          </p:cNvSpPr>
          <p:nvPr>
            <p:ph type="title" hasCustomPrompt="1"/>
          </p:nvPr>
        </p:nvSpPr>
        <p:spPr>
          <a:xfrm>
            <a:off x="839788" y="457200"/>
            <a:ext cx="3932237" cy="1600200"/>
          </a:xfrm>
          <a:prstGeom prst="rect">
            <a:avLst/>
          </a:prstGeom>
        </p:spPr>
        <p:txBody>
          <a:bodyPr anchor="b">
            <a:normAutofit/>
          </a:bodyPr>
          <a:lstStyle>
            <a:lvl1pPr>
              <a:defRPr sz="3600">
                <a:solidFill>
                  <a:schemeClr val="accent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D6CFC23-66A4-2D4B-AE7B-0DC163C98789}"/>
              </a:ext>
            </a:extLst>
          </p:cNvPr>
          <p:cNvSpPr>
            <a:spLocks noGrp="1"/>
          </p:cNvSpPr>
          <p:nvPr>
            <p:ph idx="1"/>
          </p:nvPr>
        </p:nvSpPr>
        <p:spPr>
          <a:xfrm>
            <a:off x="5183188" y="987425"/>
            <a:ext cx="6172200" cy="4873625"/>
          </a:xfrm>
          <a:prstGeom prst="rect">
            <a:avLst/>
          </a:prstGeom>
        </p:spPr>
        <p:txBody>
          <a:bodyPr/>
          <a:lstStyle>
            <a:lvl1pPr marL="228600" indent="-228600">
              <a:buClr>
                <a:schemeClr val="accent1"/>
              </a:buClr>
              <a:buFont typeface="System Font Regular"/>
              <a:buChar char="•"/>
              <a:defRPr sz="3200"/>
            </a:lvl1pPr>
            <a:lvl2pPr marL="685800" indent="-228600">
              <a:buClr>
                <a:schemeClr val="accent1"/>
              </a:buClr>
              <a:buFont typeface="System Font Regular"/>
              <a:buChar char="•"/>
              <a:defRPr sz="2800"/>
            </a:lvl2pPr>
            <a:lvl3pPr marL="1143000" indent="-228600">
              <a:buClr>
                <a:schemeClr val="accent1"/>
              </a:buClr>
              <a:buFont typeface="System Font Regular"/>
              <a:buChar char="•"/>
              <a:defRPr sz="2400"/>
            </a:lvl3pPr>
            <a:lvl4pPr marL="1600200" indent="-228600">
              <a:buClr>
                <a:schemeClr val="accent1"/>
              </a:buClr>
              <a:buFont typeface="System Font Regular"/>
              <a:buChar char="•"/>
              <a:defRPr sz="2000"/>
            </a:lvl4pPr>
            <a:lvl5pPr marL="2057400" indent="-228600">
              <a:buClr>
                <a:schemeClr val="accent1"/>
              </a:buClr>
              <a:buFont typeface="System Font Regular"/>
              <a:buChar cha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6070290-BC1C-F846-B7B1-D3CF134CFA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Rectangle 7">
            <a:extLst>
              <a:ext uri="{FF2B5EF4-FFF2-40B4-BE49-F238E27FC236}">
                <a16:creationId xmlns:a16="http://schemas.microsoft.com/office/drawing/2014/main" id="{D1FF5BC4-4329-4848-A284-DBBFFEA252B4}"/>
              </a:ext>
            </a:extLst>
          </p:cNvPr>
          <p:cNvSpPr/>
          <p:nvPr userDrawn="1"/>
        </p:nvSpPr>
        <p:spPr>
          <a:xfrm>
            <a:off x="461321" y="829733"/>
            <a:ext cx="52456" cy="6028267"/>
          </a:xfrm>
          <a:prstGeom prst="rect">
            <a:avLst/>
          </a:prstGeom>
          <a:gradFill>
            <a:gsLst>
              <a:gs pos="0">
                <a:srgbClr val="00A0DF"/>
              </a:gs>
              <a:gs pos="100000">
                <a:srgbClr val="00E1D9"/>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023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ACEF535-975D-6BB1-C121-41DBA4E8ED3A}"/>
              </a:ext>
            </a:extLst>
          </p:cNvPr>
          <p:cNvGraphicFramePr>
            <a:graphicFrameLocks noChangeAspect="1"/>
          </p:cNvGraphicFramePr>
          <p:nvPr userDrawn="1">
            <p:custDataLst>
              <p:tags r:id="rId13"/>
            </p:custDataLst>
            <p:extLst>
              <p:ext uri="{D42A27DB-BD31-4B8C-83A1-F6EECF244321}">
                <p14:modId xmlns:p14="http://schemas.microsoft.com/office/powerpoint/2010/main" val="29140080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415" imgH="416" progId="TCLayout.ActiveDocument.1">
                  <p:embed/>
                </p:oleObj>
              </mc:Choice>
              <mc:Fallback>
                <p:oleObj name="think-cell Slide" r:id="rId14" imgW="415" imgH="416" progId="TCLayout.ActiveDocument.1">
                  <p:embed/>
                  <p:pic>
                    <p:nvPicPr>
                      <p:cNvPr id="2" name="Object 1" hidden="1">
                        <a:extLst>
                          <a:ext uri="{FF2B5EF4-FFF2-40B4-BE49-F238E27FC236}">
                            <a16:creationId xmlns:a16="http://schemas.microsoft.com/office/drawing/2014/main" id="{6ACEF535-975D-6BB1-C121-41DBA4E8ED3A}"/>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Tree>
    <p:extLst>
      <p:ext uri="{BB962C8B-B14F-4D97-AF65-F5344CB8AC3E}">
        <p14:creationId xmlns:p14="http://schemas.microsoft.com/office/powerpoint/2010/main" val="2365834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32.png"/><Relationship Id="rId4"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1.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tags" Target="../tags/tag6.xml"/><Relationship Id="rId5" Type="http://schemas.openxmlformats.org/officeDocument/2006/relationships/image" Target="../media/image32.png"/><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32.png"/><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38.png"/><Relationship Id="rId7" Type="http://schemas.openxmlformats.org/officeDocument/2006/relationships/image" Target="../media/image29.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9.svg"/><Relationship Id="rId11" Type="http://schemas.openxmlformats.org/officeDocument/2006/relationships/image" Target="../media/image25.svg"/><Relationship Id="rId5" Type="http://schemas.openxmlformats.org/officeDocument/2006/relationships/image" Target="../media/image28.png"/><Relationship Id="rId10" Type="http://schemas.openxmlformats.org/officeDocument/2006/relationships/image" Target="../media/image24.png"/><Relationship Id="rId4" Type="http://schemas.openxmlformats.org/officeDocument/2006/relationships/image" Target="../media/image27.sv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oleObject" Target="../embeddings/oleObject2.bin"/><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slideLayout" Target="../slideLayouts/slideLayout3.xml"/><Relationship Id="rId1" Type="http://schemas.openxmlformats.org/officeDocument/2006/relationships/tags" Target="../tags/tag2.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4" Type="http://schemas.openxmlformats.org/officeDocument/2006/relationships/image" Target="../media/image1.emf"/><Relationship Id="rId9" Type="http://schemas.openxmlformats.org/officeDocument/2006/relationships/image" Target="../media/image12.png"/><Relationship Id="rId14"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oleObject" Target="../embeddings/oleObject3.bin"/><Relationship Id="rId7" Type="http://schemas.openxmlformats.org/officeDocument/2006/relationships/image" Target="../media/image8.png"/><Relationship Id="rId12" Type="http://schemas.openxmlformats.org/officeDocument/2006/relationships/image" Target="../media/image13.svg"/><Relationship Id="rId17" Type="http://schemas.openxmlformats.org/officeDocument/2006/relationships/image" Target="../media/image21.png"/><Relationship Id="rId2" Type="http://schemas.openxmlformats.org/officeDocument/2006/relationships/slideLayout" Target="../slideLayouts/slideLayout3.xml"/><Relationship Id="rId16" Type="http://schemas.openxmlformats.org/officeDocument/2006/relationships/image" Target="../media/image17.svg"/><Relationship Id="rId1" Type="http://schemas.openxmlformats.org/officeDocument/2006/relationships/tags" Target="../tags/tag3.xml"/><Relationship Id="rId6" Type="http://schemas.openxmlformats.org/officeDocument/2006/relationships/image" Target="../media/image20.svg"/><Relationship Id="rId11" Type="http://schemas.openxmlformats.org/officeDocument/2006/relationships/image" Target="../media/image12.png"/><Relationship Id="rId5" Type="http://schemas.openxmlformats.org/officeDocument/2006/relationships/image" Target="../media/image19.png"/><Relationship Id="rId15" Type="http://schemas.openxmlformats.org/officeDocument/2006/relationships/image" Target="../media/image16.png"/><Relationship Id="rId10" Type="http://schemas.openxmlformats.org/officeDocument/2006/relationships/image" Target="../media/image11.svg"/><Relationship Id="rId4" Type="http://schemas.openxmlformats.org/officeDocument/2006/relationships/image" Target="../media/image1.emf"/><Relationship Id="rId9" Type="http://schemas.openxmlformats.org/officeDocument/2006/relationships/image" Target="../media/image10.png"/><Relationship Id="rId14" Type="http://schemas.openxmlformats.org/officeDocument/2006/relationships/image" Target="../media/image15.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7.svg"/><Relationship Id="rId11" Type="http://schemas.openxmlformats.org/officeDocument/2006/relationships/image" Target="../media/image2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1C72911-12AC-CC4F-8FFE-E5C305EA1188}"/>
              </a:ext>
            </a:extLst>
          </p:cNvPr>
          <p:cNvSpPr>
            <a:spLocks noGrp="1"/>
          </p:cNvSpPr>
          <p:nvPr>
            <p:ph type="body" sz="quarter" idx="10"/>
          </p:nvPr>
        </p:nvSpPr>
        <p:spPr>
          <a:xfrm>
            <a:off x="514350" y="1614853"/>
            <a:ext cx="7449503" cy="1425575"/>
          </a:xfrm>
        </p:spPr>
        <p:txBody>
          <a:bodyPr/>
          <a:lstStyle/>
          <a:p>
            <a:r>
              <a:rPr lang="en-GB" b="1" dirty="0">
                <a:latin typeface="+mn-lt"/>
              </a:rPr>
              <a:t>Reconciling values </a:t>
            </a:r>
            <a:r>
              <a:rPr lang="en-GB" sz="6000" b="1" dirty="0">
                <a:latin typeface="+mn-lt"/>
              </a:rPr>
              <a:t>in decision-making impacting water</a:t>
            </a:r>
            <a:endParaRPr lang="en-US" dirty="0"/>
          </a:p>
        </p:txBody>
      </p:sp>
      <p:sp>
        <p:nvSpPr>
          <p:cNvPr id="5" name="Text Placeholder 4">
            <a:extLst>
              <a:ext uri="{FF2B5EF4-FFF2-40B4-BE49-F238E27FC236}">
                <a16:creationId xmlns:a16="http://schemas.microsoft.com/office/drawing/2014/main" id="{062048B3-CB32-E047-B706-8C5A32EBD9FC}"/>
              </a:ext>
            </a:extLst>
          </p:cNvPr>
          <p:cNvSpPr>
            <a:spLocks noGrp="1"/>
          </p:cNvSpPr>
          <p:nvPr>
            <p:ph type="body" sz="quarter" idx="11"/>
          </p:nvPr>
        </p:nvSpPr>
        <p:spPr>
          <a:xfrm>
            <a:off x="514350" y="4143915"/>
            <a:ext cx="6102207" cy="614363"/>
          </a:xfrm>
        </p:spPr>
        <p:txBody>
          <a:bodyPr/>
          <a:lstStyle/>
          <a:p>
            <a:r>
              <a:rPr lang="en-GB" sz="2400" dirty="0"/>
              <a:t>Conversation starter game</a:t>
            </a:r>
          </a:p>
        </p:txBody>
      </p:sp>
    </p:spTree>
    <p:extLst>
      <p:ext uri="{BB962C8B-B14F-4D97-AF65-F5344CB8AC3E}">
        <p14:creationId xmlns:p14="http://schemas.microsoft.com/office/powerpoint/2010/main" val="4177656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5862131-4C1A-05A9-5C66-D86B21F7B4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35862131-4C1A-05A9-5C66-D86B21F7B4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DFE711-4EE6-4299-9CFA-EFAAB178ECEF}"/>
              </a:ext>
            </a:extLst>
          </p:cNvPr>
          <p:cNvSpPr>
            <a:spLocks noGrp="1"/>
          </p:cNvSpPr>
          <p:nvPr>
            <p:ph type="title"/>
          </p:nvPr>
        </p:nvSpPr>
        <p:spPr>
          <a:xfrm>
            <a:off x="648929" y="629266"/>
            <a:ext cx="10312720" cy="1676603"/>
          </a:xfrm>
        </p:spPr>
        <p:txBody>
          <a:bodyPr vert="horz">
            <a:normAutofit/>
          </a:bodyPr>
          <a:lstStyle/>
          <a:p>
            <a:r>
              <a:rPr lang="en-US" dirty="0"/>
              <a:t>PRACTICE: VALUE CONVERSATION – 1: Values</a:t>
            </a:r>
            <a:endParaRPr lang="nl-NL" dirty="0"/>
          </a:p>
        </p:txBody>
      </p:sp>
      <p:pic>
        <p:nvPicPr>
          <p:cNvPr id="8" name="Picture 7" descr="Icon&#10;&#10;Description automatically generated">
            <a:extLst>
              <a:ext uri="{FF2B5EF4-FFF2-40B4-BE49-F238E27FC236}">
                <a16:creationId xmlns:a16="http://schemas.microsoft.com/office/drawing/2014/main" id="{DF693B9B-669F-4DE7-A1A4-212203B347C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595413" y="1517277"/>
            <a:ext cx="1001174" cy="1001174"/>
          </a:xfrm>
          <a:prstGeom prst="rect">
            <a:avLst/>
          </a:prstGeom>
        </p:spPr>
      </p:pic>
      <p:sp>
        <p:nvSpPr>
          <p:cNvPr id="5" name="TextBox 4">
            <a:extLst>
              <a:ext uri="{FF2B5EF4-FFF2-40B4-BE49-F238E27FC236}">
                <a16:creationId xmlns:a16="http://schemas.microsoft.com/office/drawing/2014/main" id="{35488FF4-E2EB-49F3-EAFC-9905CA2241B1}"/>
              </a:ext>
            </a:extLst>
          </p:cNvPr>
          <p:cNvSpPr txBox="1"/>
          <p:nvPr/>
        </p:nvSpPr>
        <p:spPr>
          <a:xfrm>
            <a:off x="575645" y="2722173"/>
            <a:ext cx="11173904" cy="400110"/>
          </a:xfrm>
          <a:prstGeom prst="rect">
            <a:avLst/>
          </a:prstGeom>
          <a:noFill/>
        </p:spPr>
        <p:txBody>
          <a:bodyPr wrap="square">
            <a:spAutoFit/>
          </a:bodyPr>
          <a:lstStyle/>
          <a:p>
            <a:pPr lvl="0" algn="ctr"/>
            <a:r>
              <a:rPr lang="en-GB" sz="2000" b="1" dirty="0">
                <a:solidFill>
                  <a:srgbClr val="000000"/>
                </a:solidFill>
              </a:rPr>
              <a:t>What values do you and/or your organization assign to the water source?</a:t>
            </a:r>
            <a:endParaRPr kumimoji="0" lang="en-US" sz="2000" b="1" i="0" u="none" strike="noStrike" kern="1200" cap="none" spc="0" normalizeH="0" baseline="0" noProof="0" dirty="0">
              <a:ln>
                <a:noFill/>
              </a:ln>
              <a:solidFill>
                <a:srgbClr val="000000"/>
              </a:solidFill>
              <a:effectLst/>
              <a:uLnTx/>
              <a:uFillTx/>
              <a:latin typeface="Segoe UI Light"/>
              <a:ea typeface="+mn-ea"/>
              <a:cs typeface="+mn-cs"/>
            </a:endParaRPr>
          </a:p>
        </p:txBody>
      </p:sp>
    </p:spTree>
    <p:extLst>
      <p:ext uri="{BB962C8B-B14F-4D97-AF65-F5344CB8AC3E}">
        <p14:creationId xmlns:p14="http://schemas.microsoft.com/office/powerpoint/2010/main" val="379590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5862131-4C1A-05A9-5C66-D86B21F7B4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35862131-4C1A-05A9-5C66-D86B21F7B4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DFE711-4EE6-4299-9CFA-EFAAB178ECEF}"/>
              </a:ext>
            </a:extLst>
          </p:cNvPr>
          <p:cNvSpPr>
            <a:spLocks noGrp="1"/>
          </p:cNvSpPr>
          <p:nvPr>
            <p:ph type="title"/>
          </p:nvPr>
        </p:nvSpPr>
        <p:spPr>
          <a:xfrm>
            <a:off x="648929" y="629266"/>
            <a:ext cx="10479988" cy="1676603"/>
          </a:xfrm>
        </p:spPr>
        <p:txBody>
          <a:bodyPr vert="horz">
            <a:normAutofit/>
          </a:bodyPr>
          <a:lstStyle/>
          <a:p>
            <a:r>
              <a:rPr lang="en-US" dirty="0"/>
              <a:t>PRACTICE: VALUE CONVERSATION – 2: Problem</a:t>
            </a:r>
            <a:endParaRPr lang="nl-NL" dirty="0"/>
          </a:p>
        </p:txBody>
      </p:sp>
      <p:pic>
        <p:nvPicPr>
          <p:cNvPr id="8" name="Picture 7" descr="Icon&#10;&#10;Description automatically generated">
            <a:extLst>
              <a:ext uri="{FF2B5EF4-FFF2-40B4-BE49-F238E27FC236}">
                <a16:creationId xmlns:a16="http://schemas.microsoft.com/office/drawing/2014/main" id="{DF693B9B-669F-4DE7-A1A4-212203B347C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595413" y="1517277"/>
            <a:ext cx="1001174" cy="1001174"/>
          </a:xfrm>
          <a:prstGeom prst="rect">
            <a:avLst/>
          </a:prstGeom>
        </p:spPr>
      </p:pic>
      <p:sp>
        <p:nvSpPr>
          <p:cNvPr id="9" name="TextBox 8">
            <a:extLst>
              <a:ext uri="{FF2B5EF4-FFF2-40B4-BE49-F238E27FC236}">
                <a16:creationId xmlns:a16="http://schemas.microsoft.com/office/drawing/2014/main" id="{0227DF8E-59C5-7E54-57D9-1710DBDA5661}"/>
              </a:ext>
            </a:extLst>
          </p:cNvPr>
          <p:cNvSpPr txBox="1"/>
          <p:nvPr/>
        </p:nvSpPr>
        <p:spPr>
          <a:xfrm>
            <a:off x="575645" y="2811222"/>
            <a:ext cx="11173904" cy="707886"/>
          </a:xfrm>
          <a:prstGeom prst="rect">
            <a:avLst/>
          </a:prstGeom>
          <a:noFill/>
        </p:spPr>
        <p:txBody>
          <a:bodyPr wrap="square">
            <a:spAutoFit/>
          </a:bodyPr>
          <a:lstStyle/>
          <a:p>
            <a:pPr lvl="0" algn="ctr"/>
            <a:r>
              <a:rPr lang="en-GB" sz="2000" b="1" dirty="0">
                <a:solidFill>
                  <a:srgbClr val="000000"/>
                </a:solidFill>
              </a:rPr>
              <a:t>What are the (potential) problems you are experiencing due to the current situation, and how do they relate to the water values you hold?</a:t>
            </a:r>
            <a:endParaRPr kumimoji="0" lang="en-US" sz="2000" b="1" i="0" u="none" strike="noStrike" kern="1200" cap="none" spc="0" normalizeH="0" baseline="0" noProof="0" dirty="0">
              <a:ln>
                <a:noFill/>
              </a:ln>
              <a:solidFill>
                <a:srgbClr val="000000"/>
              </a:solidFill>
              <a:effectLst/>
              <a:uLnTx/>
              <a:uFillTx/>
              <a:latin typeface="Segoe UI Light"/>
              <a:ea typeface="+mn-ea"/>
              <a:cs typeface="+mn-cs"/>
            </a:endParaRPr>
          </a:p>
        </p:txBody>
      </p:sp>
      <p:sp>
        <p:nvSpPr>
          <p:cNvPr id="10" name="TextBox 9">
            <a:extLst>
              <a:ext uri="{FF2B5EF4-FFF2-40B4-BE49-F238E27FC236}">
                <a16:creationId xmlns:a16="http://schemas.microsoft.com/office/drawing/2014/main" id="{30C17366-4F96-4A56-A34E-314109BB1293}"/>
              </a:ext>
            </a:extLst>
          </p:cNvPr>
          <p:cNvSpPr txBox="1"/>
          <p:nvPr/>
        </p:nvSpPr>
        <p:spPr>
          <a:xfrm>
            <a:off x="509048" y="3806951"/>
            <a:ext cx="11173904" cy="400110"/>
          </a:xfrm>
          <a:prstGeom prst="rect">
            <a:avLst/>
          </a:prstGeom>
          <a:noFill/>
        </p:spPr>
        <p:txBody>
          <a:bodyPr wrap="square">
            <a:spAutoFit/>
          </a:bodyPr>
          <a:lstStyle/>
          <a:p>
            <a:pPr lvl="0" algn="ctr"/>
            <a:r>
              <a:rPr lang="en-GB" sz="2000" b="1" dirty="0">
                <a:solidFill>
                  <a:srgbClr val="000000"/>
                </a:solidFill>
              </a:rPr>
              <a:t>How significant are these water problems to you in comparison to other issues?</a:t>
            </a:r>
            <a:endParaRPr kumimoji="0" lang="en-US" sz="2000" b="1" i="0" u="none" strike="noStrike" kern="1200" cap="none" spc="0" normalizeH="0" baseline="0" noProof="0" dirty="0">
              <a:ln>
                <a:noFill/>
              </a:ln>
              <a:solidFill>
                <a:srgbClr val="000000"/>
              </a:solidFill>
              <a:effectLst/>
              <a:uLnTx/>
              <a:uFillTx/>
              <a:latin typeface="Segoe UI Light"/>
              <a:ea typeface="+mn-ea"/>
              <a:cs typeface="+mn-cs"/>
            </a:endParaRPr>
          </a:p>
        </p:txBody>
      </p:sp>
    </p:spTree>
    <p:extLst>
      <p:ext uri="{BB962C8B-B14F-4D97-AF65-F5344CB8AC3E}">
        <p14:creationId xmlns:p14="http://schemas.microsoft.com/office/powerpoint/2010/main" val="58053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5862131-4C1A-05A9-5C66-D86B21F7B4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35862131-4C1A-05A9-5C66-D86B21F7B4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DFE711-4EE6-4299-9CFA-EFAAB178ECEF}"/>
              </a:ext>
            </a:extLst>
          </p:cNvPr>
          <p:cNvSpPr>
            <a:spLocks noGrp="1"/>
          </p:cNvSpPr>
          <p:nvPr>
            <p:ph type="title"/>
          </p:nvPr>
        </p:nvSpPr>
        <p:spPr>
          <a:xfrm>
            <a:off x="648929" y="629266"/>
            <a:ext cx="11100620" cy="1676603"/>
          </a:xfrm>
        </p:spPr>
        <p:txBody>
          <a:bodyPr vert="horz">
            <a:normAutofit/>
          </a:bodyPr>
          <a:lstStyle/>
          <a:p>
            <a:r>
              <a:rPr lang="en-US" dirty="0"/>
              <a:t>PRACTICE: VALUE CONVERSATION – 3: Us</a:t>
            </a:r>
            <a:endParaRPr lang="nl-NL" dirty="0"/>
          </a:p>
        </p:txBody>
      </p:sp>
      <p:pic>
        <p:nvPicPr>
          <p:cNvPr id="8" name="Picture 7" descr="Icon&#10;&#10;Description automatically generated">
            <a:extLst>
              <a:ext uri="{FF2B5EF4-FFF2-40B4-BE49-F238E27FC236}">
                <a16:creationId xmlns:a16="http://schemas.microsoft.com/office/drawing/2014/main" id="{DF693B9B-669F-4DE7-A1A4-212203B347C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595413" y="1517277"/>
            <a:ext cx="1001174" cy="1001174"/>
          </a:xfrm>
          <a:prstGeom prst="rect">
            <a:avLst/>
          </a:prstGeom>
        </p:spPr>
      </p:pic>
      <p:sp>
        <p:nvSpPr>
          <p:cNvPr id="3" name="TextBox 2">
            <a:extLst>
              <a:ext uri="{FF2B5EF4-FFF2-40B4-BE49-F238E27FC236}">
                <a16:creationId xmlns:a16="http://schemas.microsoft.com/office/drawing/2014/main" id="{9882B3CF-B77E-FCB3-A365-D62405EB0AE3}"/>
              </a:ext>
            </a:extLst>
          </p:cNvPr>
          <p:cNvSpPr txBox="1"/>
          <p:nvPr/>
        </p:nvSpPr>
        <p:spPr>
          <a:xfrm>
            <a:off x="648929" y="3535663"/>
            <a:ext cx="11173904" cy="400110"/>
          </a:xfrm>
          <a:prstGeom prst="rect">
            <a:avLst/>
          </a:prstGeom>
          <a:noFill/>
        </p:spPr>
        <p:txBody>
          <a:bodyPr wrap="square">
            <a:spAutoFit/>
          </a:bodyPr>
          <a:lstStyle/>
          <a:p>
            <a:pPr lvl="0" algn="ctr"/>
            <a:r>
              <a:rPr lang="en-GB" sz="2000" b="1" dirty="0">
                <a:solidFill>
                  <a:srgbClr val="000000"/>
                </a:solidFill>
              </a:rPr>
              <a:t>Where do the group’s values align and where do they conflict?</a:t>
            </a:r>
            <a:endParaRPr kumimoji="0" lang="en-US" sz="2000" b="1" i="0" u="none" strike="noStrike" kern="1200" cap="none" spc="0" normalizeH="0" baseline="0" noProof="0" dirty="0">
              <a:ln>
                <a:noFill/>
              </a:ln>
              <a:solidFill>
                <a:srgbClr val="000000"/>
              </a:solidFill>
              <a:effectLst/>
              <a:uLnTx/>
              <a:uFillTx/>
              <a:latin typeface="Segoe UI Light"/>
              <a:ea typeface="+mn-ea"/>
              <a:cs typeface="+mn-cs"/>
            </a:endParaRPr>
          </a:p>
        </p:txBody>
      </p:sp>
      <p:sp>
        <p:nvSpPr>
          <p:cNvPr id="4" name="TextBox 3">
            <a:extLst>
              <a:ext uri="{FF2B5EF4-FFF2-40B4-BE49-F238E27FC236}">
                <a16:creationId xmlns:a16="http://schemas.microsoft.com/office/drawing/2014/main" id="{CA0BC87E-825C-E0FC-CA42-0F25580AA34D}"/>
              </a:ext>
            </a:extLst>
          </p:cNvPr>
          <p:cNvSpPr txBox="1"/>
          <p:nvPr/>
        </p:nvSpPr>
        <p:spPr>
          <a:xfrm>
            <a:off x="648929" y="4349153"/>
            <a:ext cx="11173904" cy="400110"/>
          </a:xfrm>
          <a:prstGeom prst="rect">
            <a:avLst/>
          </a:prstGeom>
          <a:noFill/>
        </p:spPr>
        <p:txBody>
          <a:bodyPr wrap="square">
            <a:spAutoFit/>
          </a:bodyPr>
          <a:lstStyle/>
          <a:p>
            <a:pPr lvl="0" algn="ctr"/>
            <a:r>
              <a:rPr lang="en-GB" sz="2000" b="1" dirty="0">
                <a:solidFill>
                  <a:srgbClr val="000000"/>
                </a:solidFill>
              </a:rPr>
              <a:t>What is each stakeholder’s respective decision-making power in addressing the water issue?</a:t>
            </a:r>
            <a:endParaRPr lang="en-US" sz="2000" b="1" dirty="0">
              <a:solidFill>
                <a:srgbClr val="000000"/>
              </a:solidFill>
            </a:endParaRPr>
          </a:p>
        </p:txBody>
      </p:sp>
      <p:sp>
        <p:nvSpPr>
          <p:cNvPr id="6" name="TextBox 5">
            <a:extLst>
              <a:ext uri="{FF2B5EF4-FFF2-40B4-BE49-F238E27FC236}">
                <a16:creationId xmlns:a16="http://schemas.microsoft.com/office/drawing/2014/main" id="{0E690D63-BB45-2CF9-2911-E1805F256C5B}"/>
              </a:ext>
            </a:extLst>
          </p:cNvPr>
          <p:cNvSpPr txBox="1"/>
          <p:nvPr/>
        </p:nvSpPr>
        <p:spPr>
          <a:xfrm>
            <a:off x="575645" y="2722173"/>
            <a:ext cx="11173904" cy="400110"/>
          </a:xfrm>
          <a:prstGeom prst="rect">
            <a:avLst/>
          </a:prstGeom>
          <a:noFill/>
        </p:spPr>
        <p:txBody>
          <a:bodyPr wrap="square">
            <a:spAutoFit/>
          </a:bodyPr>
          <a:lstStyle/>
          <a:p>
            <a:pPr lvl="0" algn="ctr"/>
            <a:r>
              <a:rPr lang="en-GB" sz="2000" b="1" dirty="0">
                <a:solidFill>
                  <a:srgbClr val="000000"/>
                </a:solidFill>
              </a:rPr>
              <a:t>What is your vision for the water system?</a:t>
            </a:r>
            <a:endParaRPr lang="en-US" sz="2000" b="1" dirty="0">
              <a:solidFill>
                <a:srgbClr val="000000"/>
              </a:solidFill>
            </a:endParaRPr>
          </a:p>
        </p:txBody>
      </p:sp>
    </p:spTree>
    <p:extLst>
      <p:ext uri="{BB962C8B-B14F-4D97-AF65-F5344CB8AC3E}">
        <p14:creationId xmlns:p14="http://schemas.microsoft.com/office/powerpoint/2010/main" val="2803583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5862131-4C1A-05A9-5C66-D86B21F7B4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35862131-4C1A-05A9-5C66-D86B21F7B4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DFE711-4EE6-4299-9CFA-EFAAB178ECEF}"/>
              </a:ext>
            </a:extLst>
          </p:cNvPr>
          <p:cNvSpPr>
            <a:spLocks noGrp="1"/>
          </p:cNvSpPr>
          <p:nvPr>
            <p:ph type="title"/>
          </p:nvPr>
        </p:nvSpPr>
        <p:spPr>
          <a:xfrm>
            <a:off x="648929" y="629266"/>
            <a:ext cx="10914886" cy="1676603"/>
          </a:xfrm>
        </p:spPr>
        <p:txBody>
          <a:bodyPr vert="horz">
            <a:normAutofit/>
          </a:bodyPr>
          <a:lstStyle/>
          <a:p>
            <a:r>
              <a:rPr lang="en-US" dirty="0"/>
              <a:t>PRACTICE: VALUE CONVERSATION – 4: Conclusions</a:t>
            </a:r>
            <a:endParaRPr lang="nl-NL" dirty="0"/>
          </a:p>
        </p:txBody>
      </p:sp>
      <p:pic>
        <p:nvPicPr>
          <p:cNvPr id="8" name="Picture 7" descr="Icon&#10;&#10;Description automatically generated">
            <a:extLst>
              <a:ext uri="{FF2B5EF4-FFF2-40B4-BE49-F238E27FC236}">
                <a16:creationId xmlns:a16="http://schemas.microsoft.com/office/drawing/2014/main" id="{DF693B9B-669F-4DE7-A1A4-212203B347C6}"/>
              </a:ext>
            </a:extLst>
          </p:cNvPr>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595413" y="1517277"/>
            <a:ext cx="1001174" cy="1001174"/>
          </a:xfrm>
          <a:prstGeom prst="rect">
            <a:avLst/>
          </a:prstGeom>
        </p:spPr>
      </p:pic>
      <p:sp>
        <p:nvSpPr>
          <p:cNvPr id="9" name="TextBox 8">
            <a:extLst>
              <a:ext uri="{FF2B5EF4-FFF2-40B4-BE49-F238E27FC236}">
                <a16:creationId xmlns:a16="http://schemas.microsoft.com/office/drawing/2014/main" id="{0227DF8E-59C5-7E54-57D9-1710DBDA5661}"/>
              </a:ext>
            </a:extLst>
          </p:cNvPr>
          <p:cNvSpPr txBox="1"/>
          <p:nvPr/>
        </p:nvSpPr>
        <p:spPr>
          <a:xfrm>
            <a:off x="575645" y="3544751"/>
            <a:ext cx="11173904" cy="400110"/>
          </a:xfrm>
          <a:prstGeom prst="rect">
            <a:avLst/>
          </a:prstGeom>
          <a:noFill/>
        </p:spPr>
        <p:txBody>
          <a:bodyPr wrap="square">
            <a:spAutoFit/>
          </a:bodyPr>
          <a:lstStyle/>
          <a:p>
            <a:pPr algn="ctr"/>
            <a:r>
              <a:rPr lang="en-GB" sz="2000" b="1" dirty="0">
                <a:solidFill>
                  <a:srgbClr val="000000"/>
                </a:solidFill>
              </a:rPr>
              <a:t>What needs to happen in order to leverage the aligning values and reconcile the conflicting values?</a:t>
            </a:r>
            <a:endParaRPr lang="en-US" sz="2000" b="1" dirty="0">
              <a:solidFill>
                <a:srgbClr val="000000"/>
              </a:solidFill>
            </a:endParaRPr>
          </a:p>
        </p:txBody>
      </p:sp>
      <p:sp>
        <p:nvSpPr>
          <p:cNvPr id="4" name="TextBox 3">
            <a:extLst>
              <a:ext uri="{FF2B5EF4-FFF2-40B4-BE49-F238E27FC236}">
                <a16:creationId xmlns:a16="http://schemas.microsoft.com/office/drawing/2014/main" id="{AED92620-BC18-BF3C-D417-8C3AD7ECFD4A}"/>
              </a:ext>
            </a:extLst>
          </p:cNvPr>
          <p:cNvSpPr txBox="1"/>
          <p:nvPr/>
        </p:nvSpPr>
        <p:spPr>
          <a:xfrm>
            <a:off x="575645" y="2722173"/>
            <a:ext cx="11173904" cy="400110"/>
          </a:xfrm>
          <a:prstGeom prst="rect">
            <a:avLst/>
          </a:prstGeom>
          <a:noFill/>
        </p:spPr>
        <p:txBody>
          <a:bodyPr wrap="square">
            <a:spAutoFit/>
          </a:bodyPr>
          <a:lstStyle/>
          <a:p>
            <a:pPr lvl="0" algn="ctr"/>
            <a:r>
              <a:rPr lang="en-GB" sz="2000" b="1" dirty="0">
                <a:solidFill>
                  <a:srgbClr val="000000"/>
                </a:solidFill>
              </a:rPr>
              <a:t>Overall, do many of the different stakeholders’ values align or conflict?</a:t>
            </a:r>
            <a:endParaRPr lang="en-US" sz="2000" b="1" dirty="0">
              <a:solidFill>
                <a:srgbClr val="000000"/>
              </a:solidFill>
            </a:endParaRPr>
          </a:p>
        </p:txBody>
      </p:sp>
    </p:spTree>
    <p:extLst>
      <p:ext uri="{BB962C8B-B14F-4D97-AF65-F5344CB8AC3E}">
        <p14:creationId xmlns:p14="http://schemas.microsoft.com/office/powerpoint/2010/main" val="390978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638F4-7ACD-1E03-24EC-3093B7276F69}"/>
              </a:ext>
            </a:extLst>
          </p:cNvPr>
          <p:cNvSpPr>
            <a:spLocks noGrp="1"/>
          </p:cNvSpPr>
          <p:nvPr>
            <p:ph type="title"/>
          </p:nvPr>
        </p:nvSpPr>
        <p:spPr/>
        <p:txBody>
          <a:bodyPr/>
          <a:lstStyle/>
          <a:p>
            <a:r>
              <a:rPr lang="en-GB" dirty="0"/>
              <a:t>REFLECTION</a:t>
            </a:r>
          </a:p>
        </p:txBody>
      </p:sp>
      <p:sp>
        <p:nvSpPr>
          <p:cNvPr id="3" name="Content Placeholder 2">
            <a:extLst>
              <a:ext uri="{FF2B5EF4-FFF2-40B4-BE49-F238E27FC236}">
                <a16:creationId xmlns:a16="http://schemas.microsoft.com/office/drawing/2014/main" id="{5EBF2092-B5C0-363D-E950-C94422D0C41C}"/>
              </a:ext>
            </a:extLst>
          </p:cNvPr>
          <p:cNvSpPr>
            <a:spLocks noGrp="1"/>
          </p:cNvSpPr>
          <p:nvPr>
            <p:ph idx="1"/>
          </p:nvPr>
        </p:nvSpPr>
        <p:spPr>
          <a:xfrm>
            <a:off x="838200" y="1825625"/>
            <a:ext cx="5257800" cy="4351338"/>
          </a:xfrm>
        </p:spPr>
        <p:txBody>
          <a:bodyPr/>
          <a:lstStyle/>
          <a:p>
            <a:r>
              <a:rPr lang="en-GB" dirty="0"/>
              <a:t>What did you notice during the conversation about the different stakeholders’ values and respective power dynamics?</a:t>
            </a:r>
          </a:p>
          <a:p>
            <a:endParaRPr lang="en-GB" dirty="0"/>
          </a:p>
          <a:p>
            <a:r>
              <a:rPr lang="en-GB" dirty="0"/>
              <a:t>To what extent is this approach useful in your decision-making processes?</a:t>
            </a:r>
          </a:p>
        </p:txBody>
      </p:sp>
      <p:pic>
        <p:nvPicPr>
          <p:cNvPr id="6" name="Content Placeholder 5" descr="Ripples on water">
            <a:extLst>
              <a:ext uri="{FF2B5EF4-FFF2-40B4-BE49-F238E27FC236}">
                <a16:creationId xmlns:a16="http://schemas.microsoft.com/office/drawing/2014/main" id="{57A85DCE-8612-B8C8-7C0D-1C5067B61B00}"/>
              </a:ext>
            </a:extLst>
          </p:cNvPr>
          <p:cNvPicPr>
            <a:picLocks noChangeAspect="1"/>
          </p:cNvPicPr>
          <p:nvPr/>
        </p:nvPicPr>
        <p:blipFill rotWithShape="1">
          <a:blip r:embed="rId2"/>
          <a:srcRect l="32740" t="57" b="-57"/>
          <a:stretch/>
        </p:blipFill>
        <p:spPr>
          <a:xfrm>
            <a:off x="6779711" y="1828107"/>
            <a:ext cx="4398572" cy="4348856"/>
          </a:xfrm>
          <a:prstGeom prst="rect">
            <a:avLst/>
          </a:prstGeom>
        </p:spPr>
      </p:pic>
    </p:spTree>
    <p:extLst>
      <p:ext uri="{BB962C8B-B14F-4D97-AF65-F5344CB8AC3E}">
        <p14:creationId xmlns:p14="http://schemas.microsoft.com/office/powerpoint/2010/main" val="299357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45CFFC-4B4B-3E7D-4AAE-69A0ECF1E41B}"/>
              </a:ext>
            </a:extLst>
          </p:cNvPr>
          <p:cNvSpPr>
            <a:spLocks noGrp="1"/>
          </p:cNvSpPr>
          <p:nvPr>
            <p:ph type="body" sz="quarter" idx="10"/>
          </p:nvPr>
        </p:nvSpPr>
        <p:spPr/>
        <p:txBody>
          <a:bodyPr/>
          <a:lstStyle/>
          <a:p>
            <a:r>
              <a:rPr lang="en-GB"/>
              <a:t>Thank you!</a:t>
            </a:r>
          </a:p>
        </p:txBody>
      </p:sp>
    </p:spTree>
    <p:extLst>
      <p:ext uri="{BB962C8B-B14F-4D97-AF65-F5344CB8AC3E}">
        <p14:creationId xmlns:p14="http://schemas.microsoft.com/office/powerpoint/2010/main" val="4019443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3F5EF-3028-B40D-13E7-1D1DB5B6C72D}"/>
              </a:ext>
            </a:extLst>
          </p:cNvPr>
          <p:cNvSpPr>
            <a:spLocks noGrp="1"/>
          </p:cNvSpPr>
          <p:nvPr>
            <p:ph type="title"/>
          </p:nvPr>
        </p:nvSpPr>
        <p:spPr/>
        <p:txBody>
          <a:bodyPr/>
          <a:lstStyle/>
          <a:p>
            <a:r>
              <a:rPr lang="en-GB" dirty="0"/>
              <a:t>MORE ABOUT VALUES</a:t>
            </a:r>
          </a:p>
        </p:txBody>
      </p:sp>
      <p:sp>
        <p:nvSpPr>
          <p:cNvPr id="3" name="Content Placeholder 2">
            <a:extLst>
              <a:ext uri="{FF2B5EF4-FFF2-40B4-BE49-F238E27FC236}">
                <a16:creationId xmlns:a16="http://schemas.microsoft.com/office/drawing/2014/main" id="{32DEB93B-4E1D-9F76-82C0-40CEE9FFB127}"/>
              </a:ext>
            </a:extLst>
          </p:cNvPr>
          <p:cNvSpPr>
            <a:spLocks noGrp="1"/>
          </p:cNvSpPr>
          <p:nvPr>
            <p:ph idx="1"/>
          </p:nvPr>
        </p:nvSpPr>
        <p:spPr>
          <a:xfrm>
            <a:off x="838200" y="1690688"/>
            <a:ext cx="9049378" cy="4486275"/>
          </a:xfrm>
        </p:spPr>
        <p:txBody>
          <a:bodyPr/>
          <a:lstStyle/>
          <a:p>
            <a:r>
              <a:rPr lang="en-GB" b="1" dirty="0"/>
              <a:t>Values</a:t>
            </a:r>
            <a:r>
              <a:rPr lang="en-GB" dirty="0"/>
              <a:t> influence decision-making around water</a:t>
            </a:r>
          </a:p>
          <a:p>
            <a:r>
              <a:rPr lang="en-GB" b="1" dirty="0"/>
              <a:t>Assigned water values</a:t>
            </a:r>
            <a:r>
              <a:rPr lang="en-GB" dirty="0"/>
              <a:t> are uses of water resources and the worth assigned to that use</a:t>
            </a:r>
            <a:endParaRPr lang="en-GB" b="1" dirty="0"/>
          </a:p>
          <a:p>
            <a:r>
              <a:rPr lang="en-GB" b="1" dirty="0"/>
              <a:t>Governance-related values </a:t>
            </a:r>
            <a:r>
              <a:rPr lang="en-GB" dirty="0"/>
              <a:t>are general principles which can be applied when making decisions around water</a:t>
            </a:r>
          </a:p>
          <a:p>
            <a:r>
              <a:rPr lang="en-GB" dirty="0"/>
              <a:t>These values may be </a:t>
            </a:r>
            <a:r>
              <a:rPr lang="en-GB" b="1" dirty="0"/>
              <a:t>clustered</a:t>
            </a:r>
            <a:r>
              <a:rPr lang="en-GB" dirty="0"/>
              <a:t> in different types of values</a:t>
            </a:r>
          </a:p>
          <a:p>
            <a:r>
              <a:rPr lang="en-GB" dirty="0"/>
              <a:t>Values may be identified on </a:t>
            </a:r>
            <a:r>
              <a:rPr lang="en-GB" b="1" dirty="0"/>
              <a:t>3 interconnected levels</a:t>
            </a:r>
            <a:r>
              <a:rPr lang="en-GB" dirty="0"/>
              <a:t>: personal, organizational or structural – The latter is the </a:t>
            </a:r>
            <a:r>
              <a:rPr lang="en-GB" b="1" dirty="0"/>
              <a:t>dominant value paradigm</a:t>
            </a:r>
          </a:p>
        </p:txBody>
      </p:sp>
      <p:pic>
        <p:nvPicPr>
          <p:cNvPr id="5" name="Picture 4">
            <a:extLst>
              <a:ext uri="{FF2B5EF4-FFF2-40B4-BE49-F238E27FC236}">
                <a16:creationId xmlns:a16="http://schemas.microsoft.com/office/drawing/2014/main" id="{7A3E3D10-56AC-2C73-8E86-726C654614E8}"/>
              </a:ext>
            </a:extLst>
          </p:cNvPr>
          <p:cNvPicPr>
            <a:picLocks noChangeAspect="1"/>
          </p:cNvPicPr>
          <p:nvPr/>
        </p:nvPicPr>
        <p:blipFill>
          <a:blip r:embed="rId2"/>
          <a:stretch>
            <a:fillRect/>
          </a:stretch>
        </p:blipFill>
        <p:spPr>
          <a:xfrm>
            <a:off x="9146036" y="4129126"/>
            <a:ext cx="2590693" cy="2391902"/>
          </a:xfrm>
          <a:prstGeom prst="rect">
            <a:avLst/>
          </a:prstGeom>
        </p:spPr>
      </p:pic>
    </p:spTree>
    <p:extLst>
      <p:ext uri="{BB962C8B-B14F-4D97-AF65-F5344CB8AC3E}">
        <p14:creationId xmlns:p14="http://schemas.microsoft.com/office/powerpoint/2010/main" val="341207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3F5EF-3028-B40D-13E7-1D1DB5B6C72D}"/>
              </a:ext>
            </a:extLst>
          </p:cNvPr>
          <p:cNvSpPr>
            <a:spLocks noGrp="1"/>
          </p:cNvSpPr>
          <p:nvPr>
            <p:ph type="title"/>
          </p:nvPr>
        </p:nvSpPr>
        <p:spPr/>
        <p:txBody>
          <a:bodyPr/>
          <a:lstStyle/>
          <a:p>
            <a:r>
              <a:rPr lang="en-GB" dirty="0"/>
              <a:t>MORE ABOUT VALUES</a:t>
            </a:r>
          </a:p>
        </p:txBody>
      </p:sp>
      <p:pic>
        <p:nvPicPr>
          <p:cNvPr id="3" name="Picture 2">
            <a:extLst>
              <a:ext uri="{FF2B5EF4-FFF2-40B4-BE49-F238E27FC236}">
                <a16:creationId xmlns:a16="http://schemas.microsoft.com/office/drawing/2014/main" id="{B5B9DFFE-753A-11C7-C7A3-B426C3195FF9}"/>
              </a:ext>
            </a:extLst>
          </p:cNvPr>
          <p:cNvPicPr>
            <a:picLocks noChangeAspect="1"/>
          </p:cNvPicPr>
          <p:nvPr/>
        </p:nvPicPr>
        <p:blipFill>
          <a:blip r:embed="rId2"/>
          <a:stretch>
            <a:fillRect/>
          </a:stretch>
        </p:blipFill>
        <p:spPr>
          <a:xfrm>
            <a:off x="747531" y="1024939"/>
            <a:ext cx="10885025" cy="5622063"/>
          </a:xfrm>
          <a:prstGeom prst="rect">
            <a:avLst/>
          </a:prstGeom>
        </p:spPr>
      </p:pic>
    </p:spTree>
    <p:extLst>
      <p:ext uri="{BB962C8B-B14F-4D97-AF65-F5344CB8AC3E}">
        <p14:creationId xmlns:p14="http://schemas.microsoft.com/office/powerpoint/2010/main" val="1011739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3F5EF-3028-B40D-13E7-1D1DB5B6C72D}"/>
              </a:ext>
            </a:extLst>
          </p:cNvPr>
          <p:cNvSpPr>
            <a:spLocks noGrp="1"/>
          </p:cNvSpPr>
          <p:nvPr>
            <p:ph type="title"/>
          </p:nvPr>
        </p:nvSpPr>
        <p:spPr/>
        <p:txBody>
          <a:bodyPr/>
          <a:lstStyle/>
          <a:p>
            <a:r>
              <a:rPr lang="en-GB" dirty="0"/>
              <a:t>MORE ABOUT VALUES</a:t>
            </a:r>
          </a:p>
        </p:txBody>
      </p:sp>
      <p:pic>
        <p:nvPicPr>
          <p:cNvPr id="62" name="Picture 61">
            <a:extLst>
              <a:ext uri="{FF2B5EF4-FFF2-40B4-BE49-F238E27FC236}">
                <a16:creationId xmlns:a16="http://schemas.microsoft.com/office/drawing/2014/main" id="{A5DCE21D-97CD-414E-F379-5205A17BEEF2}"/>
              </a:ext>
            </a:extLst>
          </p:cNvPr>
          <p:cNvPicPr>
            <a:picLocks noChangeAspect="1"/>
          </p:cNvPicPr>
          <p:nvPr/>
        </p:nvPicPr>
        <p:blipFill>
          <a:blip r:embed="rId2"/>
          <a:stretch>
            <a:fillRect/>
          </a:stretch>
        </p:blipFill>
        <p:spPr>
          <a:xfrm>
            <a:off x="826625" y="1319513"/>
            <a:ext cx="11002701" cy="5304107"/>
          </a:xfrm>
          <a:prstGeom prst="rect">
            <a:avLst/>
          </a:prstGeom>
        </p:spPr>
      </p:pic>
    </p:spTree>
    <p:extLst>
      <p:ext uri="{BB962C8B-B14F-4D97-AF65-F5344CB8AC3E}">
        <p14:creationId xmlns:p14="http://schemas.microsoft.com/office/powerpoint/2010/main" val="29655581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313F-5587-903A-A6F3-7FAD4BE73507}"/>
              </a:ext>
            </a:extLst>
          </p:cNvPr>
          <p:cNvSpPr>
            <a:spLocks noGrp="1"/>
          </p:cNvSpPr>
          <p:nvPr>
            <p:ph type="title"/>
          </p:nvPr>
        </p:nvSpPr>
        <p:spPr>
          <a:xfrm>
            <a:off x="838199" y="365125"/>
            <a:ext cx="11018855" cy="1325563"/>
          </a:xfrm>
        </p:spPr>
        <p:txBody>
          <a:bodyPr/>
          <a:lstStyle/>
          <a:p>
            <a:r>
              <a:rPr lang="en-GB" dirty="0"/>
              <a:t>THE CASE: WATER POLLUTION IN MEXICO</a:t>
            </a:r>
          </a:p>
        </p:txBody>
      </p:sp>
      <p:sp>
        <p:nvSpPr>
          <p:cNvPr id="10" name="Rectangle 9">
            <a:extLst>
              <a:ext uri="{FF2B5EF4-FFF2-40B4-BE49-F238E27FC236}">
                <a16:creationId xmlns:a16="http://schemas.microsoft.com/office/drawing/2014/main" id="{1EFBCF4D-F841-BB8B-1CF7-ECD00B112829}"/>
              </a:ext>
            </a:extLst>
          </p:cNvPr>
          <p:cNvSpPr/>
          <p:nvPr/>
        </p:nvSpPr>
        <p:spPr>
          <a:xfrm>
            <a:off x="838199" y="1366221"/>
            <a:ext cx="10338995" cy="1656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Segoe UI Light"/>
                <a:ea typeface="+mn-ea"/>
                <a:cs typeface="+mn-cs"/>
              </a:rPr>
              <a:t>Mexico</a:t>
            </a:r>
            <a:r>
              <a:rPr kumimoji="0" lang="en-GB" sz="2200" i="0" u="none" strike="noStrike" kern="1200" cap="none" spc="0" normalizeH="0" baseline="0" noProof="0" dirty="0">
                <a:ln>
                  <a:noFill/>
                </a:ln>
                <a:solidFill>
                  <a:srgbClr val="000000"/>
                </a:solidFill>
                <a:effectLst/>
                <a:uLnTx/>
                <a:uFillTx/>
                <a:latin typeface="Segoe UI Light"/>
                <a:ea typeface="+mn-ea"/>
                <a:cs typeface="+mn-cs"/>
              </a:rPr>
              <a:t> is one of the largest denim producers in the world</a:t>
            </a:r>
            <a:endParaRPr kumimoji="0" lang="en-GB" sz="2200" b="1" i="0" u="none" strike="noStrike" kern="1200" cap="none" spc="0" normalizeH="0" baseline="0" noProof="0" dirty="0">
              <a:ln>
                <a:noFill/>
              </a:ln>
              <a:solidFill>
                <a:srgbClr val="000000"/>
              </a:solidFill>
              <a:effectLst/>
              <a:uLnTx/>
              <a:uFillTx/>
              <a:latin typeface="Segoe UI Light"/>
              <a:ea typeface="+mn-ea"/>
              <a:cs typeface="+mn-cs"/>
            </a:endParaRP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Segoe UI Light"/>
                <a:ea typeface="+mn-ea"/>
                <a:cs typeface="+mn-cs"/>
              </a:rPr>
              <a:t>Hazardous dyes and other chemicals </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are used in textile manufacturing</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Segoe UI Light"/>
                <a:ea typeface="+mn-ea"/>
                <a:cs typeface="+mn-cs"/>
              </a:rPr>
              <a:t>They are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discharged</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 in wastewater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in nearby rivers</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Segoe UI Light"/>
                <a:ea typeface="+mn-ea"/>
                <a:cs typeface="+mn-cs"/>
              </a:rPr>
              <a:t>Denim producers pollute the </a:t>
            </a:r>
            <a:r>
              <a:rPr kumimoji="0" lang="en-GB" sz="2200" i="0" u="none" strike="noStrike" kern="1200" cap="none" spc="0" normalizeH="0" baseline="0" noProof="0" dirty="0">
                <a:ln>
                  <a:noFill/>
                </a:ln>
                <a:solidFill>
                  <a:srgbClr val="000000"/>
                </a:solidFill>
                <a:effectLst/>
                <a:uLnTx/>
                <a:uFillTx/>
                <a:latin typeface="Segoe UI Light"/>
                <a:ea typeface="+mn-ea"/>
                <a:cs typeface="+mn-cs"/>
              </a:rPr>
              <a:t>Lerma and </a:t>
            </a:r>
            <a:r>
              <a:rPr kumimoji="0" lang="en-GB" sz="2200" b="1" i="0" u="none" strike="noStrike" kern="1200" cap="none" spc="0" normalizeH="0" baseline="0" noProof="0" dirty="0" err="1">
                <a:ln>
                  <a:noFill/>
                </a:ln>
                <a:solidFill>
                  <a:srgbClr val="000000"/>
                </a:solidFill>
                <a:effectLst/>
                <a:uLnTx/>
                <a:uFillTx/>
                <a:latin typeface="Segoe UI Light"/>
                <a:ea typeface="+mn-ea"/>
                <a:cs typeface="+mn-cs"/>
              </a:rPr>
              <a:t>Atoyac</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 rivers </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in Mexico</a:t>
            </a:r>
          </a:p>
        </p:txBody>
      </p:sp>
      <p:pic>
        <p:nvPicPr>
          <p:cNvPr id="3" name="Picture 2">
            <a:extLst>
              <a:ext uri="{FF2B5EF4-FFF2-40B4-BE49-F238E27FC236}">
                <a16:creationId xmlns:a16="http://schemas.microsoft.com/office/drawing/2014/main" id="{41C3013F-8D8D-7069-A6AE-3F763A8A8FDB}"/>
              </a:ext>
            </a:extLst>
          </p:cNvPr>
          <p:cNvPicPr>
            <a:picLocks noChangeAspect="1"/>
          </p:cNvPicPr>
          <p:nvPr/>
        </p:nvPicPr>
        <p:blipFill>
          <a:blip r:embed="rId3"/>
          <a:stretch>
            <a:fillRect/>
          </a:stretch>
        </p:blipFill>
        <p:spPr>
          <a:xfrm>
            <a:off x="1219200" y="3429000"/>
            <a:ext cx="4339772" cy="3254829"/>
          </a:xfrm>
          <a:prstGeom prst="rect">
            <a:avLst/>
          </a:prstGeom>
        </p:spPr>
      </p:pic>
      <p:pic>
        <p:nvPicPr>
          <p:cNvPr id="1026" name="Picture 2" descr="Study area map showing Atoyac River Basin in Mexico | Download Scientific  Diagram">
            <a:extLst>
              <a:ext uri="{FF2B5EF4-FFF2-40B4-BE49-F238E27FC236}">
                <a16:creationId xmlns:a16="http://schemas.microsoft.com/office/drawing/2014/main" id="{EA2BAF7B-BC82-8A9E-5206-EA6D486E42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68" t="27953" r="3906" b="3111"/>
          <a:stretch/>
        </p:blipFill>
        <p:spPr bwMode="auto">
          <a:xfrm>
            <a:off x="6633030" y="3429000"/>
            <a:ext cx="4380888" cy="3247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8185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F21A7-37B6-A0B2-3D04-09D626A33E7C}"/>
              </a:ext>
            </a:extLst>
          </p:cNvPr>
          <p:cNvSpPr>
            <a:spLocks noGrp="1"/>
          </p:cNvSpPr>
          <p:nvPr>
            <p:ph type="title"/>
          </p:nvPr>
        </p:nvSpPr>
        <p:spPr/>
        <p:txBody>
          <a:bodyPr/>
          <a:lstStyle/>
          <a:p>
            <a:r>
              <a:rPr lang="en-GB" dirty="0"/>
              <a:t>GOAL OF THE SESSION</a:t>
            </a:r>
          </a:p>
        </p:txBody>
      </p:sp>
      <p:sp>
        <p:nvSpPr>
          <p:cNvPr id="4" name="Text Placeholder 1">
            <a:extLst>
              <a:ext uri="{FF2B5EF4-FFF2-40B4-BE49-F238E27FC236}">
                <a16:creationId xmlns:a16="http://schemas.microsoft.com/office/drawing/2014/main" id="{A54A66FF-AFD5-6B22-B063-351F8CB5FD2B}"/>
              </a:ext>
            </a:extLst>
          </p:cNvPr>
          <p:cNvSpPr txBox="1">
            <a:spLocks/>
          </p:cNvSpPr>
          <p:nvPr/>
        </p:nvSpPr>
        <p:spPr>
          <a:xfrm>
            <a:off x="839788" y="1681163"/>
            <a:ext cx="9199361" cy="823912"/>
          </a:xfrm>
          <a:prstGeom prst="rect">
            <a:avLst/>
          </a:prstGeom>
        </p:spPr>
        <p:txBody>
          <a:bodyPr anchor="b"/>
          <a:lstStyle>
            <a:lvl1pPr indent="0">
              <a:lnSpc>
                <a:spcPct val="90000"/>
              </a:lnSpc>
              <a:spcBef>
                <a:spcPts val="1000"/>
              </a:spcBef>
              <a:buFont typeface="Arial" panose="020B0604020202020204" pitchFamily="34" charset="0"/>
              <a:buNone/>
              <a:defRPr sz="2400" b="1" i="0">
                <a:latin typeface="Segoe UI Semibold" panose="020B0502040204020203" pitchFamily="34" charset="0"/>
                <a:cs typeface="Segoe UI Semibold" panose="020B0502040204020203" pitchFamily="34" charset="0"/>
              </a:defRPr>
            </a:lvl1pPr>
            <a:lvl2pPr indent="0">
              <a:lnSpc>
                <a:spcPct val="90000"/>
              </a:lnSpc>
              <a:spcBef>
                <a:spcPts val="500"/>
              </a:spcBef>
              <a:buFont typeface="Arial" panose="020B0604020202020204" pitchFamily="34" charset="0"/>
              <a:buNone/>
              <a:defRPr sz="2000" b="1"/>
            </a:lvl2pPr>
            <a:lvl3pPr indent="0">
              <a:lnSpc>
                <a:spcPct val="90000"/>
              </a:lnSpc>
              <a:spcBef>
                <a:spcPts val="500"/>
              </a:spcBef>
              <a:buFont typeface="Arial" panose="020B0604020202020204" pitchFamily="34" charset="0"/>
              <a:buNone/>
              <a:defRPr b="1"/>
            </a:lvl3pPr>
            <a:lvl4pPr indent="0">
              <a:lnSpc>
                <a:spcPct val="90000"/>
              </a:lnSpc>
              <a:spcBef>
                <a:spcPts val="500"/>
              </a:spcBef>
              <a:buFont typeface="Arial" panose="020B0604020202020204" pitchFamily="34" charset="0"/>
              <a:buNone/>
              <a:defRPr sz="1600" b="1"/>
            </a:lvl4pPr>
            <a:lvl5pPr indent="0">
              <a:lnSpc>
                <a:spcPct val="90000"/>
              </a:lnSpc>
              <a:spcBef>
                <a:spcPts val="500"/>
              </a:spcBef>
              <a:buFont typeface="Arial" panose="020B0604020202020204" pitchFamily="34" charset="0"/>
              <a:buNone/>
              <a:defRPr sz="1600" b="1"/>
            </a:lvl5pPr>
            <a:lvl6pPr indent="0">
              <a:lnSpc>
                <a:spcPct val="90000"/>
              </a:lnSpc>
              <a:spcBef>
                <a:spcPts val="500"/>
              </a:spcBef>
              <a:buFont typeface="Arial" panose="020B0604020202020204" pitchFamily="34" charset="0"/>
              <a:buNone/>
              <a:defRPr sz="1600" b="1"/>
            </a:lvl6pPr>
            <a:lvl7pPr indent="0">
              <a:lnSpc>
                <a:spcPct val="90000"/>
              </a:lnSpc>
              <a:spcBef>
                <a:spcPts val="500"/>
              </a:spcBef>
              <a:buFont typeface="Arial" panose="020B0604020202020204" pitchFamily="34" charset="0"/>
              <a:buNone/>
              <a:defRPr sz="1600" b="1"/>
            </a:lvl7pPr>
            <a:lvl8pPr indent="0">
              <a:lnSpc>
                <a:spcPct val="90000"/>
              </a:lnSpc>
              <a:spcBef>
                <a:spcPts val="500"/>
              </a:spcBef>
              <a:buFont typeface="Arial" panose="020B0604020202020204" pitchFamily="34" charset="0"/>
              <a:buNone/>
              <a:defRPr sz="1600" b="1"/>
            </a:lvl8pPr>
            <a:lvl9pPr indent="0">
              <a:lnSpc>
                <a:spcPct val="90000"/>
              </a:lnSpc>
              <a:spcBef>
                <a:spcPts val="500"/>
              </a:spcBef>
              <a:buFont typeface="Arial" panose="020B0604020202020204" pitchFamily="34" charset="0"/>
              <a:buNone/>
              <a:defRPr sz="1600" b="1"/>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1" i="0" u="none" strike="noStrike" kern="1200" cap="none" spc="0" normalizeH="0" baseline="0" noProof="0" dirty="0">
                <a:ln>
                  <a:noFill/>
                </a:ln>
                <a:solidFill>
                  <a:srgbClr val="000000"/>
                </a:solidFill>
                <a:effectLst/>
                <a:uLnTx/>
                <a:uFillTx/>
                <a:latin typeface="Segoe UI Semibold" panose="020B0502040204020203" pitchFamily="34" charset="0"/>
                <a:ea typeface="+mn-ea"/>
                <a:cs typeface="Segoe UI Semibold" panose="020B0502040204020203" pitchFamily="34" charset="0"/>
              </a:rPr>
              <a:t>By the end, we hope you feel that…</a:t>
            </a:r>
          </a:p>
        </p:txBody>
      </p:sp>
      <p:sp>
        <p:nvSpPr>
          <p:cNvPr id="10" name="Content Placeholder 2">
            <a:extLst>
              <a:ext uri="{FF2B5EF4-FFF2-40B4-BE49-F238E27FC236}">
                <a16:creationId xmlns:a16="http://schemas.microsoft.com/office/drawing/2014/main" id="{C4CA9409-4B21-E918-DEBB-67F2C82B4DFE}"/>
              </a:ext>
            </a:extLst>
          </p:cNvPr>
          <p:cNvSpPr txBox="1">
            <a:spLocks/>
          </p:cNvSpPr>
          <p:nvPr/>
        </p:nvSpPr>
        <p:spPr>
          <a:xfrm>
            <a:off x="838200" y="2708194"/>
            <a:ext cx="10515600" cy="898721"/>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System Font Regular"/>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9FDE"/>
              </a:buClr>
              <a:buSzTx/>
              <a:buFont typeface="System Font Regular"/>
              <a:buChar char="•"/>
              <a:tabLst/>
              <a:defRPr/>
            </a:pPr>
            <a:r>
              <a:rPr kumimoji="0" lang="en-GB" sz="2800" b="0" i="0" u="none" strike="noStrike" kern="1200" cap="none" spc="0" normalizeH="0" baseline="0" noProof="0" dirty="0">
                <a:ln>
                  <a:noFill/>
                </a:ln>
                <a:solidFill>
                  <a:srgbClr val="000000"/>
                </a:solidFill>
                <a:effectLst/>
                <a:uLnTx/>
                <a:uFillTx/>
                <a:latin typeface="Segoe UI Light"/>
                <a:ea typeface="+mn-ea"/>
                <a:cs typeface="+mn-cs"/>
              </a:rPr>
              <a:t>Focusing on values-based decision-making can help </a:t>
            </a:r>
            <a:r>
              <a:rPr lang="en-GB" dirty="0">
                <a:solidFill>
                  <a:srgbClr val="000000"/>
                </a:solidFill>
                <a:latin typeface="Segoe UI Light"/>
              </a:rPr>
              <a:t>decision-making processes become</a:t>
            </a:r>
            <a:r>
              <a:rPr kumimoji="0" lang="en-GB" sz="2800" b="0" i="0" u="none" strike="noStrike" kern="1200" cap="none" spc="0" normalizeH="0" baseline="0" noProof="0" dirty="0">
                <a:ln>
                  <a:noFill/>
                </a:ln>
                <a:solidFill>
                  <a:srgbClr val="000000"/>
                </a:solidFill>
                <a:effectLst/>
                <a:uLnTx/>
                <a:uFillTx/>
                <a:latin typeface="Segoe UI Light"/>
                <a:ea typeface="+mn-ea"/>
                <a:cs typeface="+mn-cs"/>
              </a:rPr>
              <a:t> more </a:t>
            </a:r>
            <a:r>
              <a:rPr kumimoji="0" lang="en-GB" sz="2800" b="1" i="0" u="none" strike="noStrike" kern="1200" cap="none" spc="0" normalizeH="0" baseline="0" noProof="0" dirty="0">
                <a:ln>
                  <a:noFill/>
                </a:ln>
                <a:solidFill>
                  <a:srgbClr val="000000"/>
                </a:solidFill>
                <a:effectLst/>
                <a:uLnTx/>
                <a:uFillTx/>
                <a:latin typeface="Segoe UI Light"/>
                <a:ea typeface="+mn-ea"/>
                <a:cs typeface="+mn-cs"/>
              </a:rPr>
              <a:t>legitimate</a:t>
            </a:r>
            <a:r>
              <a:rPr kumimoji="0" lang="en-GB" sz="2800" b="0" i="0" u="none" strike="noStrike" kern="1200" cap="none" spc="0" normalizeH="0" baseline="0" noProof="0" dirty="0">
                <a:ln>
                  <a:noFill/>
                </a:ln>
                <a:solidFill>
                  <a:srgbClr val="000000"/>
                </a:solidFill>
                <a:effectLst/>
                <a:uLnTx/>
                <a:uFillTx/>
                <a:latin typeface="Segoe UI Light"/>
                <a:ea typeface="+mn-ea"/>
                <a:cs typeface="+mn-cs"/>
              </a:rPr>
              <a:t>, </a:t>
            </a:r>
            <a:r>
              <a:rPr kumimoji="0" lang="en-GB" sz="2800" b="1" i="0" u="none" strike="noStrike" kern="1200" cap="none" spc="0" normalizeH="0" baseline="0" noProof="0" dirty="0">
                <a:ln>
                  <a:noFill/>
                </a:ln>
                <a:solidFill>
                  <a:srgbClr val="000000"/>
                </a:solidFill>
                <a:effectLst/>
                <a:uLnTx/>
                <a:uFillTx/>
                <a:latin typeface="Segoe UI Light"/>
                <a:ea typeface="+mn-ea"/>
                <a:cs typeface="+mn-cs"/>
              </a:rPr>
              <a:t>inclusive</a:t>
            </a:r>
            <a:r>
              <a:rPr kumimoji="0" lang="en-GB" sz="2800" b="0" i="0" u="none" strike="noStrike" kern="1200" cap="none" spc="0" normalizeH="0" baseline="0" noProof="0" dirty="0">
                <a:ln>
                  <a:noFill/>
                </a:ln>
                <a:solidFill>
                  <a:srgbClr val="000000"/>
                </a:solidFill>
                <a:effectLst/>
                <a:uLnTx/>
                <a:uFillTx/>
                <a:latin typeface="Segoe UI Light"/>
                <a:ea typeface="+mn-ea"/>
                <a:cs typeface="+mn-cs"/>
              </a:rPr>
              <a:t> and</a:t>
            </a:r>
            <a:r>
              <a:rPr kumimoji="0" lang="en-GB" sz="2800" b="0" i="0" u="none" strike="noStrike" kern="1200" cap="none" spc="0" normalizeH="0" noProof="0" dirty="0">
                <a:ln>
                  <a:noFill/>
                </a:ln>
                <a:solidFill>
                  <a:srgbClr val="000000"/>
                </a:solidFill>
                <a:effectLst/>
                <a:uLnTx/>
                <a:uFillTx/>
                <a:latin typeface="Segoe UI Light"/>
                <a:ea typeface="+mn-ea"/>
                <a:cs typeface="+mn-cs"/>
              </a:rPr>
              <a:t> fostering</a:t>
            </a:r>
            <a:r>
              <a:rPr kumimoji="0" lang="en-GB" sz="2800" b="0" i="0" u="none" strike="noStrike" kern="1200" cap="none" spc="0" normalizeH="0" baseline="0" noProof="0" dirty="0">
                <a:ln>
                  <a:noFill/>
                </a:ln>
                <a:solidFill>
                  <a:srgbClr val="000000"/>
                </a:solidFill>
                <a:effectLst/>
                <a:uLnTx/>
                <a:uFillTx/>
                <a:latin typeface="Segoe UI Light"/>
                <a:ea typeface="+mn-ea"/>
                <a:cs typeface="+mn-cs"/>
              </a:rPr>
              <a:t> </a:t>
            </a:r>
            <a:r>
              <a:rPr kumimoji="0" lang="en-GB" sz="2800" b="1" i="0" u="none" strike="noStrike" kern="1200" cap="none" spc="0" normalizeH="0" baseline="0" noProof="0" dirty="0">
                <a:ln>
                  <a:noFill/>
                </a:ln>
                <a:solidFill>
                  <a:srgbClr val="000000"/>
                </a:solidFill>
                <a:effectLst/>
                <a:uLnTx/>
                <a:uFillTx/>
                <a:latin typeface="Segoe UI Light"/>
                <a:ea typeface="+mn-ea"/>
                <a:cs typeface="+mn-cs"/>
              </a:rPr>
              <a:t>sustainable</a:t>
            </a:r>
            <a:r>
              <a:rPr kumimoji="0" lang="en-GB" sz="2800" b="0" i="0" u="none" strike="noStrike" kern="1200" cap="none" spc="0" normalizeH="0" baseline="0" noProof="0" dirty="0">
                <a:ln>
                  <a:noFill/>
                </a:ln>
                <a:solidFill>
                  <a:srgbClr val="000000"/>
                </a:solidFill>
                <a:effectLst/>
                <a:uLnTx/>
                <a:uFillTx/>
                <a:latin typeface="Segoe UI Light"/>
                <a:ea typeface="+mn-ea"/>
                <a:cs typeface="+mn-cs"/>
              </a:rPr>
              <a:t> outcomes</a:t>
            </a:r>
          </a:p>
        </p:txBody>
      </p:sp>
      <p:sp>
        <p:nvSpPr>
          <p:cNvPr id="12" name="Content Placeholder 2">
            <a:extLst>
              <a:ext uri="{FF2B5EF4-FFF2-40B4-BE49-F238E27FC236}">
                <a16:creationId xmlns:a16="http://schemas.microsoft.com/office/drawing/2014/main" id="{FD3AB0A6-5D6B-3AB9-9A41-2BBEBFFC4B9B}"/>
              </a:ext>
            </a:extLst>
          </p:cNvPr>
          <p:cNvSpPr txBox="1">
            <a:spLocks/>
          </p:cNvSpPr>
          <p:nvPr/>
        </p:nvSpPr>
        <p:spPr>
          <a:xfrm>
            <a:off x="838200" y="4175060"/>
            <a:ext cx="10515600" cy="898721"/>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System Font Regular"/>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009FDE"/>
              </a:buClr>
              <a:defRPr/>
            </a:pPr>
            <a:r>
              <a:rPr lang="en-GB" dirty="0">
                <a:solidFill>
                  <a:srgbClr val="000000"/>
                </a:solidFill>
              </a:rPr>
              <a:t>Various stakeholders have a role to play in addressing water issues</a:t>
            </a:r>
          </a:p>
        </p:txBody>
      </p:sp>
      <p:sp>
        <p:nvSpPr>
          <p:cNvPr id="3" name="Content Placeholder 2">
            <a:extLst>
              <a:ext uri="{FF2B5EF4-FFF2-40B4-BE49-F238E27FC236}">
                <a16:creationId xmlns:a16="http://schemas.microsoft.com/office/drawing/2014/main" id="{753036CD-CB41-256C-C234-B67EBB0E0549}"/>
              </a:ext>
            </a:extLst>
          </p:cNvPr>
          <p:cNvSpPr txBox="1">
            <a:spLocks/>
          </p:cNvSpPr>
          <p:nvPr/>
        </p:nvSpPr>
        <p:spPr>
          <a:xfrm>
            <a:off x="838200" y="5073781"/>
            <a:ext cx="10515600" cy="898721"/>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System Font Regular"/>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rgbClr val="009FDE"/>
              </a:buClr>
              <a:defRPr/>
            </a:pPr>
            <a:r>
              <a:rPr lang="en-GB" dirty="0">
                <a:solidFill>
                  <a:srgbClr val="000000"/>
                </a:solidFill>
              </a:rPr>
              <a:t>You are enabled to apply values-based decision-making and reconcile different values in your decision-making processes</a:t>
            </a:r>
          </a:p>
        </p:txBody>
      </p:sp>
    </p:spTree>
    <p:extLst>
      <p:ext uri="{BB962C8B-B14F-4D97-AF65-F5344CB8AC3E}">
        <p14:creationId xmlns:p14="http://schemas.microsoft.com/office/powerpoint/2010/main" val="250459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2" grpId="0" build="p"/>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tudy area map showing Atoyac River Basin in Mexico | Download Scientific  Diagram">
            <a:extLst>
              <a:ext uri="{FF2B5EF4-FFF2-40B4-BE49-F238E27FC236}">
                <a16:creationId xmlns:a16="http://schemas.microsoft.com/office/drawing/2014/main" id="{D0CEB099-034B-9755-713A-F989D18E9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68" t="27953" r="3906" b="3111"/>
          <a:stretch/>
        </p:blipFill>
        <p:spPr bwMode="auto">
          <a:xfrm>
            <a:off x="3277973" y="1749738"/>
            <a:ext cx="5788844" cy="429055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B7F313F-5587-903A-A6F3-7FAD4BE73507}"/>
              </a:ext>
            </a:extLst>
          </p:cNvPr>
          <p:cNvSpPr>
            <a:spLocks noGrp="1"/>
          </p:cNvSpPr>
          <p:nvPr>
            <p:ph type="title"/>
          </p:nvPr>
        </p:nvSpPr>
        <p:spPr/>
        <p:txBody>
          <a:bodyPr/>
          <a:lstStyle/>
          <a:p>
            <a:r>
              <a:rPr lang="en-GB" dirty="0"/>
              <a:t>THE CASE: WATER POLLUTION IN MEXICO</a:t>
            </a:r>
          </a:p>
        </p:txBody>
      </p:sp>
      <p:sp>
        <p:nvSpPr>
          <p:cNvPr id="13" name="Rectangle 12">
            <a:extLst>
              <a:ext uri="{FF2B5EF4-FFF2-40B4-BE49-F238E27FC236}">
                <a16:creationId xmlns:a16="http://schemas.microsoft.com/office/drawing/2014/main" id="{86BD1CB3-6156-744B-8A8C-202AAC1129F1}"/>
              </a:ext>
            </a:extLst>
          </p:cNvPr>
          <p:cNvSpPr/>
          <p:nvPr/>
        </p:nvSpPr>
        <p:spPr>
          <a:xfrm>
            <a:off x="9163550" y="2600084"/>
            <a:ext cx="2841079" cy="9047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The textile industry is often scrutinized for being wasteful, and brands are often the subject of that scrutiny</a:t>
            </a:r>
          </a:p>
        </p:txBody>
      </p:sp>
      <p:sp>
        <p:nvSpPr>
          <p:cNvPr id="42" name="Rectangle 41">
            <a:extLst>
              <a:ext uri="{FF2B5EF4-FFF2-40B4-BE49-F238E27FC236}">
                <a16:creationId xmlns:a16="http://schemas.microsoft.com/office/drawing/2014/main" id="{42AD68FB-C9CB-652A-F010-A35D8A77BDC2}"/>
              </a:ext>
            </a:extLst>
          </p:cNvPr>
          <p:cNvSpPr/>
          <p:nvPr/>
        </p:nvSpPr>
        <p:spPr>
          <a:xfrm>
            <a:off x="9319566" y="1527464"/>
            <a:ext cx="2338056" cy="82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Lake </a:t>
            </a:r>
            <a:r>
              <a:rPr kumimoji="0" lang="en-GB" sz="1600" b="0" i="0" u="none" strike="noStrike" kern="1200" cap="none" spc="0" normalizeH="0" baseline="0" noProof="0" dirty="0" err="1">
                <a:ln>
                  <a:noFill/>
                </a:ln>
                <a:solidFill>
                  <a:srgbClr val="000000"/>
                </a:solidFill>
                <a:effectLst/>
                <a:uLnTx/>
                <a:uFillTx/>
                <a:latin typeface="Segoe UI Light"/>
                <a:ea typeface="+mn-ea"/>
                <a:cs typeface="+mn-cs"/>
              </a:rPr>
              <a:t>Tuz</a:t>
            </a:r>
            <a:r>
              <a:rPr kumimoji="0" lang="en-GB" sz="1600" b="0" i="0" u="none" strike="noStrike" kern="1200" cap="none" spc="0" normalizeH="0" baseline="0" noProof="0" dirty="0">
                <a:ln>
                  <a:noFill/>
                </a:ln>
                <a:solidFill>
                  <a:srgbClr val="000000"/>
                </a:solidFill>
                <a:effectLst/>
                <a:uLnTx/>
                <a:uFillTx/>
                <a:latin typeface="Segoe UI Light"/>
                <a:ea typeface="+mn-ea"/>
                <a:cs typeface="+mn-cs"/>
              </a:rPr>
              <a:t> is often visited by tourists and locals</a:t>
            </a:r>
          </a:p>
        </p:txBody>
      </p:sp>
      <p:pic>
        <p:nvPicPr>
          <p:cNvPr id="55" name="Graphic 54" descr="Bank outline">
            <a:extLst>
              <a:ext uri="{FF2B5EF4-FFF2-40B4-BE49-F238E27FC236}">
                <a16:creationId xmlns:a16="http://schemas.microsoft.com/office/drawing/2014/main" id="{3DA817E3-4DC9-37BA-927C-F832A03C94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7334" y="2032779"/>
            <a:ext cx="643324" cy="643324"/>
          </a:xfrm>
          <a:prstGeom prst="rect">
            <a:avLst/>
          </a:prstGeom>
        </p:spPr>
      </p:pic>
      <p:grpSp>
        <p:nvGrpSpPr>
          <p:cNvPr id="64" name="Group 63">
            <a:extLst>
              <a:ext uri="{FF2B5EF4-FFF2-40B4-BE49-F238E27FC236}">
                <a16:creationId xmlns:a16="http://schemas.microsoft.com/office/drawing/2014/main" id="{7BAEB842-64CC-2C4E-89C4-86237A956B94}"/>
              </a:ext>
            </a:extLst>
          </p:cNvPr>
          <p:cNvGrpSpPr/>
          <p:nvPr/>
        </p:nvGrpSpPr>
        <p:grpSpPr>
          <a:xfrm>
            <a:off x="618253" y="4406512"/>
            <a:ext cx="643324" cy="643324"/>
            <a:chOff x="516538" y="5179398"/>
            <a:chExt cx="643324" cy="643324"/>
          </a:xfrm>
        </p:grpSpPr>
        <p:pic>
          <p:nvPicPr>
            <p:cNvPr id="59" name="Graphic 58" descr="Water with solid fill">
              <a:extLst>
                <a:ext uri="{FF2B5EF4-FFF2-40B4-BE49-F238E27FC236}">
                  <a16:creationId xmlns:a16="http://schemas.microsoft.com/office/drawing/2014/main" id="{240FC270-861D-D4C6-FAA8-1FEF86294B7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16538" y="5179398"/>
              <a:ext cx="643324" cy="643324"/>
            </a:xfrm>
            <a:prstGeom prst="rect">
              <a:avLst/>
            </a:prstGeom>
          </p:spPr>
        </p:pic>
        <p:pic>
          <p:nvPicPr>
            <p:cNvPr id="61" name="Graphic 60" descr="Close with solid fill">
              <a:extLst>
                <a:ext uri="{FF2B5EF4-FFF2-40B4-BE49-F238E27FC236}">
                  <a16:creationId xmlns:a16="http://schemas.microsoft.com/office/drawing/2014/main" id="{CFB7CB4C-414F-3923-DFE2-6DA2AC6CB92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61063" y="5501060"/>
              <a:ext cx="278893" cy="278893"/>
            </a:xfrm>
            <a:prstGeom prst="rect">
              <a:avLst/>
            </a:prstGeom>
          </p:spPr>
        </p:pic>
      </p:grpSp>
      <p:sp>
        <p:nvSpPr>
          <p:cNvPr id="18" name="Rectangle 17">
            <a:extLst>
              <a:ext uri="{FF2B5EF4-FFF2-40B4-BE49-F238E27FC236}">
                <a16:creationId xmlns:a16="http://schemas.microsoft.com/office/drawing/2014/main" id="{1B0F4FE5-004A-0A30-2477-53C703ADBD00}"/>
              </a:ext>
            </a:extLst>
          </p:cNvPr>
          <p:cNvSpPr/>
          <p:nvPr/>
        </p:nvSpPr>
        <p:spPr>
          <a:xfrm>
            <a:off x="9163550" y="3603171"/>
            <a:ext cx="2494072" cy="17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Cotton farmers need to use chemicals in their production processes to grow larger amounts of cotton and earn a higher income for their families</a:t>
            </a:r>
          </a:p>
        </p:txBody>
      </p:sp>
      <p:sp>
        <p:nvSpPr>
          <p:cNvPr id="26" name="Rectangle 25">
            <a:extLst>
              <a:ext uri="{FF2B5EF4-FFF2-40B4-BE49-F238E27FC236}">
                <a16:creationId xmlns:a16="http://schemas.microsoft.com/office/drawing/2014/main" id="{4D9F08D6-5449-996E-9F3E-FE84319A656F}"/>
              </a:ext>
            </a:extLst>
          </p:cNvPr>
          <p:cNvSpPr/>
          <p:nvPr/>
        </p:nvSpPr>
        <p:spPr>
          <a:xfrm>
            <a:off x="9163550" y="1281924"/>
            <a:ext cx="2563996" cy="101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Textile manufacturers want to keep the costs of production as low as possible, to adhere to the low prices asked by brands</a:t>
            </a:r>
          </a:p>
        </p:txBody>
      </p:sp>
      <p:sp>
        <p:nvSpPr>
          <p:cNvPr id="28" name="Rectangle 27">
            <a:extLst>
              <a:ext uri="{FF2B5EF4-FFF2-40B4-BE49-F238E27FC236}">
                <a16:creationId xmlns:a16="http://schemas.microsoft.com/office/drawing/2014/main" id="{0D3D8B00-9982-6CB6-FE21-2522DBA209EF}"/>
              </a:ext>
            </a:extLst>
          </p:cNvPr>
          <p:cNvSpPr/>
          <p:nvPr/>
        </p:nvSpPr>
        <p:spPr>
          <a:xfrm>
            <a:off x="9163550" y="5445304"/>
            <a:ext cx="2798444" cy="118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The Lerma and </a:t>
            </a:r>
            <a:r>
              <a:rPr kumimoji="0" lang="en-GB" sz="1600" b="0" i="0" u="none" strike="noStrike" kern="1200" cap="none" spc="0" normalizeH="0" baseline="0" noProof="0" dirty="0" err="1">
                <a:ln>
                  <a:noFill/>
                </a:ln>
                <a:solidFill>
                  <a:srgbClr val="000000"/>
                </a:solidFill>
                <a:effectLst/>
                <a:uLnTx/>
                <a:uFillTx/>
                <a:latin typeface="Segoe UI Light"/>
                <a:ea typeface="+mn-ea"/>
                <a:cs typeface="+mn-cs"/>
              </a:rPr>
              <a:t>Atoyac</a:t>
            </a:r>
            <a:r>
              <a:rPr kumimoji="0" lang="en-GB" sz="1600" b="0" i="0" u="none" strike="noStrike" kern="1200" cap="none" spc="0" normalizeH="0" baseline="0" noProof="0" dirty="0">
                <a:ln>
                  <a:noFill/>
                </a:ln>
                <a:solidFill>
                  <a:srgbClr val="000000"/>
                </a:solidFill>
                <a:effectLst/>
                <a:uLnTx/>
                <a:uFillTx/>
                <a:latin typeface="Segoe UI Light"/>
                <a:ea typeface="+mn-ea"/>
                <a:cs typeface="+mn-cs"/>
              </a:rPr>
              <a:t> rivers, among with many other rivers across the globe, are polluted with harmful chemicals from the textile industry</a:t>
            </a:r>
          </a:p>
        </p:txBody>
      </p:sp>
      <p:sp>
        <p:nvSpPr>
          <p:cNvPr id="32" name="Rectangle 31">
            <a:extLst>
              <a:ext uri="{FF2B5EF4-FFF2-40B4-BE49-F238E27FC236}">
                <a16:creationId xmlns:a16="http://schemas.microsoft.com/office/drawing/2014/main" id="{BD978C3A-DB26-499B-9FB8-3C82382C4F9F}"/>
              </a:ext>
            </a:extLst>
          </p:cNvPr>
          <p:cNvSpPr/>
          <p:nvPr/>
        </p:nvSpPr>
        <p:spPr>
          <a:xfrm>
            <a:off x="1300658" y="1874749"/>
            <a:ext cx="1977315" cy="1739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The central &amp; local government have been scrutinized for not regulating water pollution in the </a:t>
            </a:r>
            <a:r>
              <a:rPr kumimoji="0" lang="en-GB" sz="1600" b="0" i="0" u="none" strike="noStrike" kern="1200" cap="none" spc="0" normalizeH="0" baseline="0" noProof="0" dirty="0" err="1">
                <a:ln>
                  <a:noFill/>
                </a:ln>
                <a:solidFill>
                  <a:srgbClr val="000000"/>
                </a:solidFill>
                <a:effectLst/>
                <a:uLnTx/>
                <a:uFillTx/>
                <a:latin typeface="Segoe UI Light"/>
                <a:ea typeface="+mn-ea"/>
                <a:cs typeface="+mn-cs"/>
              </a:rPr>
              <a:t>Atoyac</a:t>
            </a:r>
            <a:r>
              <a:rPr kumimoji="0" lang="en-GB" sz="1600" b="0" i="0" u="none" strike="noStrike" kern="1200" cap="none" spc="0" normalizeH="0" baseline="0" noProof="0" dirty="0">
                <a:ln>
                  <a:noFill/>
                </a:ln>
                <a:solidFill>
                  <a:srgbClr val="000000"/>
                </a:solidFill>
                <a:effectLst/>
                <a:uLnTx/>
                <a:uFillTx/>
                <a:latin typeface="Segoe UI Light"/>
                <a:ea typeface="+mn-ea"/>
                <a:cs typeface="+mn-cs"/>
              </a:rPr>
              <a:t> river</a:t>
            </a:r>
          </a:p>
        </p:txBody>
      </p:sp>
      <p:sp>
        <p:nvSpPr>
          <p:cNvPr id="35" name="Rectangle 34">
            <a:extLst>
              <a:ext uri="{FF2B5EF4-FFF2-40B4-BE49-F238E27FC236}">
                <a16:creationId xmlns:a16="http://schemas.microsoft.com/office/drawing/2014/main" id="{8164A4C3-B4C6-217C-0D40-7BB04ADCA834}"/>
              </a:ext>
            </a:extLst>
          </p:cNvPr>
          <p:cNvSpPr/>
          <p:nvPr/>
        </p:nvSpPr>
        <p:spPr>
          <a:xfrm>
            <a:off x="1300658" y="3925763"/>
            <a:ext cx="1977315" cy="2036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lang="en-GB" sz="1600" dirty="0">
                <a:solidFill>
                  <a:srgbClr val="000000"/>
                </a:solidFill>
                <a:latin typeface="Segoe UI Light"/>
              </a:rPr>
              <a:t>Communities living near textile manufacturing sites face water pollution as it harms their drinking water, household water and views on the river</a:t>
            </a:r>
            <a:endParaRPr kumimoji="0" lang="en-GB" sz="1600" b="0" i="0" u="none" strike="noStrike" kern="1200" cap="none" spc="0" normalizeH="0" baseline="0" noProof="0" dirty="0">
              <a:ln>
                <a:noFill/>
              </a:ln>
              <a:solidFill>
                <a:srgbClr val="000000"/>
              </a:solidFill>
              <a:effectLst/>
              <a:uLnTx/>
              <a:uFillTx/>
              <a:latin typeface="Segoe UI Light"/>
              <a:ea typeface="+mn-ea"/>
              <a:cs typeface="+mn-cs"/>
            </a:endParaRPr>
          </a:p>
        </p:txBody>
      </p:sp>
    </p:spTree>
    <p:extLst>
      <p:ext uri="{BB962C8B-B14F-4D97-AF65-F5344CB8AC3E}">
        <p14:creationId xmlns:p14="http://schemas.microsoft.com/office/powerpoint/2010/main" val="418068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313F-5587-903A-A6F3-7FAD4BE73507}"/>
              </a:ext>
            </a:extLst>
          </p:cNvPr>
          <p:cNvSpPr>
            <a:spLocks noGrp="1"/>
          </p:cNvSpPr>
          <p:nvPr>
            <p:ph type="title"/>
          </p:nvPr>
        </p:nvSpPr>
        <p:spPr>
          <a:xfrm>
            <a:off x="838199" y="365125"/>
            <a:ext cx="11018855" cy="1325563"/>
          </a:xfrm>
        </p:spPr>
        <p:txBody>
          <a:bodyPr/>
          <a:lstStyle/>
          <a:p>
            <a:r>
              <a:rPr lang="en-GB"/>
              <a:t>THE CASE: FLOOD RISK IN HCMC</a:t>
            </a:r>
            <a:endParaRPr lang="en-GB" dirty="0"/>
          </a:p>
        </p:txBody>
      </p:sp>
      <p:sp>
        <p:nvSpPr>
          <p:cNvPr id="10" name="Rectangle 9">
            <a:extLst>
              <a:ext uri="{FF2B5EF4-FFF2-40B4-BE49-F238E27FC236}">
                <a16:creationId xmlns:a16="http://schemas.microsoft.com/office/drawing/2014/main" id="{1EFBCF4D-F841-BB8B-1CF7-ECD00B112829}"/>
              </a:ext>
            </a:extLst>
          </p:cNvPr>
          <p:cNvSpPr/>
          <p:nvPr/>
        </p:nvSpPr>
        <p:spPr>
          <a:xfrm>
            <a:off x="838199" y="1366221"/>
            <a:ext cx="10338995" cy="1656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Segoe UI Light"/>
                <a:ea typeface="+mn-ea"/>
                <a:cs typeface="+mn-cs"/>
              </a:rPr>
              <a:t>Ho Chi Minh City</a:t>
            </a:r>
            <a:r>
              <a:rPr kumimoji="0" lang="en-GB" sz="2200" i="0" u="none" strike="noStrike" kern="1200" cap="none" spc="0" normalizeH="0" baseline="0" noProof="0">
                <a:ln>
                  <a:noFill/>
                </a:ln>
                <a:solidFill>
                  <a:srgbClr val="000000"/>
                </a:solidFill>
                <a:effectLst/>
                <a:uLnTx/>
                <a:uFillTx/>
                <a:latin typeface="Segoe UI Light"/>
                <a:ea typeface="+mn-ea"/>
                <a:cs typeface="+mn-cs"/>
              </a:rPr>
              <a:t> is extremely vulnerable to flood risk (at &lt;1 meter above sea level)</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1" i="0" u="none" strike="noStrike" kern="1200" cap="none" spc="0" normalizeH="0" baseline="0" noProof="0">
                <a:ln>
                  <a:noFill/>
                </a:ln>
                <a:solidFill>
                  <a:srgbClr val="000000"/>
                </a:solidFill>
                <a:effectLst/>
                <a:uLnTx/>
                <a:uFillTx/>
                <a:latin typeface="Segoe UI Light"/>
                <a:ea typeface="+mn-ea"/>
                <a:cs typeface="+mn-cs"/>
              </a:rPr>
              <a:t>Severe flooding </a:t>
            </a:r>
            <a:r>
              <a:rPr kumimoji="0" lang="en-GB" sz="2200" b="0" i="0" u="none" strike="noStrike" kern="1200" cap="none" spc="0" normalizeH="0" baseline="0" noProof="0">
                <a:ln>
                  <a:noFill/>
                </a:ln>
                <a:solidFill>
                  <a:srgbClr val="000000"/>
                </a:solidFill>
                <a:effectLst/>
                <a:uLnTx/>
                <a:uFillTx/>
                <a:latin typeface="Segoe UI Light"/>
                <a:ea typeface="+mn-ea"/>
                <a:cs typeface="+mn-cs"/>
              </a:rPr>
              <a:t>in the city in 2013 caused extreme damage</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0" i="0" u="none" strike="noStrike" kern="1200" cap="none" spc="0" normalizeH="0" baseline="0" noProof="0">
                <a:ln>
                  <a:noFill/>
                </a:ln>
                <a:solidFill>
                  <a:srgbClr val="000000"/>
                </a:solidFill>
                <a:effectLst/>
                <a:uLnTx/>
                <a:uFillTx/>
                <a:latin typeface="Segoe UI Light"/>
                <a:ea typeface="+mn-ea"/>
                <a:cs typeface="+mn-cs"/>
              </a:rPr>
              <a:t>The city continuously develops new </a:t>
            </a:r>
            <a:r>
              <a:rPr kumimoji="0" lang="en-GB" sz="2200" b="1" i="0" u="none" strike="noStrike" kern="1200" cap="none" spc="0" normalizeH="0" baseline="0" noProof="0">
                <a:ln>
                  <a:noFill/>
                </a:ln>
                <a:solidFill>
                  <a:srgbClr val="000000"/>
                </a:solidFill>
                <a:effectLst/>
                <a:uLnTx/>
                <a:uFillTx/>
                <a:latin typeface="Segoe UI Light"/>
                <a:ea typeface="+mn-ea"/>
                <a:cs typeface="+mn-cs"/>
              </a:rPr>
              <a:t>flood mitigation </a:t>
            </a:r>
            <a:r>
              <a:rPr kumimoji="0" lang="en-GB" sz="2200" b="0" i="0" u="none" strike="noStrike" kern="1200" cap="none" spc="0" normalizeH="0" baseline="0" noProof="0">
                <a:ln>
                  <a:noFill/>
                </a:ln>
                <a:solidFill>
                  <a:srgbClr val="000000"/>
                </a:solidFill>
                <a:effectLst/>
                <a:uLnTx/>
                <a:uFillTx/>
                <a:latin typeface="Segoe UI Light"/>
                <a:ea typeface="+mn-ea"/>
                <a:cs typeface="+mn-cs"/>
              </a:rPr>
              <a:t>methods</a:t>
            </a:r>
            <a:endParaRPr kumimoji="0" lang="en-GB" sz="2200" b="0" i="0" u="none" strike="noStrike" kern="1200" cap="none" spc="0" normalizeH="0" baseline="0" noProof="0" dirty="0">
              <a:ln>
                <a:noFill/>
              </a:ln>
              <a:solidFill>
                <a:srgbClr val="000000"/>
              </a:solidFill>
              <a:effectLst/>
              <a:uLnTx/>
              <a:uFillTx/>
              <a:latin typeface="Segoe UI Light"/>
              <a:ea typeface="+mn-ea"/>
              <a:cs typeface="+mn-cs"/>
            </a:endParaRPr>
          </a:p>
        </p:txBody>
      </p:sp>
      <p:pic>
        <p:nvPicPr>
          <p:cNvPr id="4" name="Picture 3">
            <a:extLst>
              <a:ext uri="{FF2B5EF4-FFF2-40B4-BE49-F238E27FC236}">
                <a16:creationId xmlns:a16="http://schemas.microsoft.com/office/drawing/2014/main" id="{71CA4A0D-4E1A-E003-60DF-49B01013E78F}"/>
              </a:ext>
            </a:extLst>
          </p:cNvPr>
          <p:cNvPicPr>
            <a:picLocks noChangeAspect="1"/>
          </p:cNvPicPr>
          <p:nvPr/>
        </p:nvPicPr>
        <p:blipFill>
          <a:blip r:embed="rId3"/>
          <a:stretch>
            <a:fillRect/>
          </a:stretch>
        </p:blipFill>
        <p:spPr>
          <a:xfrm>
            <a:off x="6847993" y="3429000"/>
            <a:ext cx="4005064" cy="3063874"/>
          </a:xfrm>
          <a:prstGeom prst="rect">
            <a:avLst/>
          </a:prstGeom>
        </p:spPr>
      </p:pic>
      <p:pic>
        <p:nvPicPr>
          <p:cNvPr id="5" name="Picture 4">
            <a:extLst>
              <a:ext uri="{FF2B5EF4-FFF2-40B4-BE49-F238E27FC236}">
                <a16:creationId xmlns:a16="http://schemas.microsoft.com/office/drawing/2014/main" id="{7EAE0132-5F31-7405-3FA7-3CD0BF911798}"/>
              </a:ext>
            </a:extLst>
          </p:cNvPr>
          <p:cNvPicPr>
            <a:picLocks noChangeAspect="1"/>
          </p:cNvPicPr>
          <p:nvPr/>
        </p:nvPicPr>
        <p:blipFill rotWithShape="1">
          <a:blip r:embed="rId4"/>
          <a:srcRect t="44133"/>
          <a:stretch/>
        </p:blipFill>
        <p:spPr>
          <a:xfrm>
            <a:off x="1905001" y="3428999"/>
            <a:ext cx="2906485" cy="3063875"/>
          </a:xfrm>
          <a:prstGeom prst="rect">
            <a:avLst/>
          </a:prstGeom>
        </p:spPr>
      </p:pic>
    </p:spTree>
    <p:extLst>
      <p:ext uri="{BB962C8B-B14F-4D97-AF65-F5344CB8AC3E}">
        <p14:creationId xmlns:p14="http://schemas.microsoft.com/office/powerpoint/2010/main" val="13704220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313F-5587-903A-A6F3-7FAD4BE73507}"/>
              </a:ext>
            </a:extLst>
          </p:cNvPr>
          <p:cNvSpPr>
            <a:spLocks noGrp="1"/>
          </p:cNvSpPr>
          <p:nvPr>
            <p:ph type="title"/>
          </p:nvPr>
        </p:nvSpPr>
        <p:spPr/>
        <p:txBody>
          <a:bodyPr/>
          <a:lstStyle/>
          <a:p>
            <a:r>
              <a:rPr lang="en-GB" dirty="0"/>
              <a:t>THE CASE: FLOOD RISK IN HCMC</a:t>
            </a:r>
          </a:p>
        </p:txBody>
      </p:sp>
      <p:sp>
        <p:nvSpPr>
          <p:cNvPr id="42" name="Rectangle 41">
            <a:extLst>
              <a:ext uri="{FF2B5EF4-FFF2-40B4-BE49-F238E27FC236}">
                <a16:creationId xmlns:a16="http://schemas.microsoft.com/office/drawing/2014/main" id="{42AD68FB-C9CB-652A-F010-A35D8A77BDC2}"/>
              </a:ext>
            </a:extLst>
          </p:cNvPr>
          <p:cNvSpPr/>
          <p:nvPr/>
        </p:nvSpPr>
        <p:spPr>
          <a:xfrm>
            <a:off x="9319566" y="1527464"/>
            <a:ext cx="2338056" cy="82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Lake </a:t>
            </a:r>
            <a:r>
              <a:rPr kumimoji="0" lang="en-GB" sz="1600" b="0" i="0" u="none" strike="noStrike" kern="1200" cap="none" spc="0" normalizeH="0" baseline="0" noProof="0" dirty="0" err="1">
                <a:ln>
                  <a:noFill/>
                </a:ln>
                <a:solidFill>
                  <a:srgbClr val="000000"/>
                </a:solidFill>
                <a:effectLst/>
                <a:uLnTx/>
                <a:uFillTx/>
                <a:latin typeface="Segoe UI Light"/>
                <a:ea typeface="+mn-ea"/>
                <a:cs typeface="+mn-cs"/>
              </a:rPr>
              <a:t>Tuz</a:t>
            </a:r>
            <a:r>
              <a:rPr kumimoji="0" lang="en-GB" sz="1600" b="0" i="0" u="none" strike="noStrike" kern="1200" cap="none" spc="0" normalizeH="0" baseline="0" noProof="0" dirty="0">
                <a:ln>
                  <a:noFill/>
                </a:ln>
                <a:solidFill>
                  <a:srgbClr val="000000"/>
                </a:solidFill>
                <a:effectLst/>
                <a:uLnTx/>
                <a:uFillTx/>
                <a:latin typeface="Segoe UI Light"/>
                <a:ea typeface="+mn-ea"/>
                <a:cs typeface="+mn-cs"/>
              </a:rPr>
              <a:t> is often visited by tourists and locals</a:t>
            </a:r>
          </a:p>
        </p:txBody>
      </p:sp>
      <p:pic>
        <p:nvPicPr>
          <p:cNvPr id="55" name="Graphic 54" descr="Bank outline">
            <a:extLst>
              <a:ext uri="{FF2B5EF4-FFF2-40B4-BE49-F238E27FC236}">
                <a16:creationId xmlns:a16="http://schemas.microsoft.com/office/drawing/2014/main" id="{3DA817E3-4DC9-37BA-927C-F832A03C94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4121" y="3213172"/>
            <a:ext cx="643324" cy="643324"/>
          </a:xfrm>
          <a:prstGeom prst="rect">
            <a:avLst/>
          </a:prstGeom>
        </p:spPr>
      </p:pic>
      <p:grpSp>
        <p:nvGrpSpPr>
          <p:cNvPr id="64" name="Group 63">
            <a:extLst>
              <a:ext uri="{FF2B5EF4-FFF2-40B4-BE49-F238E27FC236}">
                <a16:creationId xmlns:a16="http://schemas.microsoft.com/office/drawing/2014/main" id="{7BAEB842-64CC-2C4E-89C4-86237A956B94}"/>
              </a:ext>
            </a:extLst>
          </p:cNvPr>
          <p:cNvGrpSpPr/>
          <p:nvPr/>
        </p:nvGrpSpPr>
        <p:grpSpPr>
          <a:xfrm>
            <a:off x="534378" y="4427222"/>
            <a:ext cx="3090565" cy="2036163"/>
            <a:chOff x="516538" y="4654874"/>
            <a:chExt cx="3090565" cy="2036163"/>
          </a:xfrm>
        </p:grpSpPr>
        <p:sp>
          <p:nvSpPr>
            <p:cNvPr id="57" name="Rectangle 56">
              <a:extLst>
                <a:ext uri="{FF2B5EF4-FFF2-40B4-BE49-F238E27FC236}">
                  <a16:creationId xmlns:a16="http://schemas.microsoft.com/office/drawing/2014/main" id="{0CA61A35-A146-9FB0-C946-AFC927AE08B2}"/>
                </a:ext>
              </a:extLst>
            </p:cNvPr>
            <p:cNvSpPr/>
            <p:nvPr/>
          </p:nvSpPr>
          <p:spPr>
            <a:xfrm>
              <a:off x="1198943" y="4654874"/>
              <a:ext cx="2408160" cy="2036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lang="en-GB" sz="1600" dirty="0">
                  <a:solidFill>
                    <a:srgbClr val="000000"/>
                  </a:solidFill>
                  <a:latin typeface="Segoe UI Light"/>
                </a:rPr>
                <a:t>Floods cause major damage to HCMC’s citizens’ houses and other parts of their lives, and sometimes restoration takes a long time</a:t>
              </a:r>
              <a:endParaRPr kumimoji="0" lang="en-GB" sz="1600" b="0" i="0" u="none" strike="noStrike" kern="1200" cap="none" spc="0" normalizeH="0" baseline="0" noProof="0" dirty="0">
                <a:ln>
                  <a:noFill/>
                </a:ln>
                <a:solidFill>
                  <a:srgbClr val="000000"/>
                </a:solidFill>
                <a:effectLst/>
                <a:uLnTx/>
                <a:uFillTx/>
                <a:latin typeface="Segoe UI Light"/>
                <a:ea typeface="+mn-ea"/>
                <a:cs typeface="+mn-cs"/>
              </a:endParaRPr>
            </a:p>
          </p:txBody>
        </p:sp>
        <p:pic>
          <p:nvPicPr>
            <p:cNvPr id="59" name="Graphic 58" descr="Water with solid fill">
              <a:extLst>
                <a:ext uri="{FF2B5EF4-FFF2-40B4-BE49-F238E27FC236}">
                  <a16:creationId xmlns:a16="http://schemas.microsoft.com/office/drawing/2014/main" id="{240FC270-861D-D4C6-FAA8-1FEF86294B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6538" y="5179398"/>
              <a:ext cx="643324" cy="643324"/>
            </a:xfrm>
            <a:prstGeom prst="rect">
              <a:avLst/>
            </a:prstGeom>
          </p:spPr>
        </p:pic>
        <p:pic>
          <p:nvPicPr>
            <p:cNvPr id="61" name="Graphic 60" descr="Close with solid fill">
              <a:extLst>
                <a:ext uri="{FF2B5EF4-FFF2-40B4-BE49-F238E27FC236}">
                  <a16:creationId xmlns:a16="http://schemas.microsoft.com/office/drawing/2014/main" id="{CFB7CB4C-414F-3923-DFE2-6DA2AC6CB92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61063" y="5501060"/>
              <a:ext cx="278893" cy="278893"/>
            </a:xfrm>
            <a:prstGeom prst="rect">
              <a:avLst/>
            </a:prstGeom>
          </p:spPr>
        </p:pic>
      </p:grpSp>
      <p:sp>
        <p:nvSpPr>
          <p:cNvPr id="18" name="Rectangle 17">
            <a:extLst>
              <a:ext uri="{FF2B5EF4-FFF2-40B4-BE49-F238E27FC236}">
                <a16:creationId xmlns:a16="http://schemas.microsoft.com/office/drawing/2014/main" id="{1B0F4FE5-004A-0A30-2477-53C703ADBD00}"/>
              </a:ext>
            </a:extLst>
          </p:cNvPr>
          <p:cNvSpPr/>
          <p:nvPr/>
        </p:nvSpPr>
        <p:spPr>
          <a:xfrm>
            <a:off x="9163550" y="2889118"/>
            <a:ext cx="2563996" cy="17437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Human aid organizations try to support the government’s efforts to build more resilience in their policies around water management and flood risk</a:t>
            </a:r>
          </a:p>
        </p:txBody>
      </p:sp>
      <p:sp>
        <p:nvSpPr>
          <p:cNvPr id="26" name="Rectangle 25">
            <a:extLst>
              <a:ext uri="{FF2B5EF4-FFF2-40B4-BE49-F238E27FC236}">
                <a16:creationId xmlns:a16="http://schemas.microsoft.com/office/drawing/2014/main" id="{4D9F08D6-5449-996E-9F3E-FE84319A656F}"/>
              </a:ext>
            </a:extLst>
          </p:cNvPr>
          <p:cNvSpPr/>
          <p:nvPr/>
        </p:nvSpPr>
        <p:spPr>
          <a:xfrm>
            <a:off x="9163550" y="1539133"/>
            <a:ext cx="2563996" cy="1016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Salinized ground cannot be used anymore as agricultural land, and flooding forms a threat to the rural population’s livelihood</a:t>
            </a:r>
          </a:p>
        </p:txBody>
      </p:sp>
      <p:sp>
        <p:nvSpPr>
          <p:cNvPr id="28" name="Rectangle 27">
            <a:extLst>
              <a:ext uri="{FF2B5EF4-FFF2-40B4-BE49-F238E27FC236}">
                <a16:creationId xmlns:a16="http://schemas.microsoft.com/office/drawing/2014/main" id="{0D3D8B00-9982-6CB6-FE21-2522DBA209EF}"/>
              </a:ext>
            </a:extLst>
          </p:cNvPr>
          <p:cNvSpPr/>
          <p:nvPr/>
        </p:nvSpPr>
        <p:spPr>
          <a:xfrm>
            <a:off x="9163550" y="4817865"/>
            <a:ext cx="2798444" cy="118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As a fellow Delta, the Netherlands may be able to help the Vietnamese government with flood mitigation plans</a:t>
            </a:r>
          </a:p>
        </p:txBody>
      </p:sp>
      <p:sp>
        <p:nvSpPr>
          <p:cNvPr id="32" name="Rectangle 31">
            <a:extLst>
              <a:ext uri="{FF2B5EF4-FFF2-40B4-BE49-F238E27FC236}">
                <a16:creationId xmlns:a16="http://schemas.microsoft.com/office/drawing/2014/main" id="{BD978C3A-DB26-499B-9FB8-3C82382C4F9F}"/>
              </a:ext>
            </a:extLst>
          </p:cNvPr>
          <p:cNvSpPr/>
          <p:nvPr/>
        </p:nvSpPr>
        <p:spPr>
          <a:xfrm>
            <a:off x="1216783" y="2832803"/>
            <a:ext cx="2408160" cy="1739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Floods are unpredictable for the government and there are high costs associated with restoring the city after a flood</a:t>
            </a:r>
          </a:p>
        </p:txBody>
      </p:sp>
      <p:pic>
        <p:nvPicPr>
          <p:cNvPr id="3" name="Picture 2">
            <a:extLst>
              <a:ext uri="{FF2B5EF4-FFF2-40B4-BE49-F238E27FC236}">
                <a16:creationId xmlns:a16="http://schemas.microsoft.com/office/drawing/2014/main" id="{4349DA34-1FCD-7B9F-36C0-3632C9586D69}"/>
              </a:ext>
            </a:extLst>
          </p:cNvPr>
          <p:cNvPicPr>
            <a:picLocks noChangeAspect="1"/>
          </p:cNvPicPr>
          <p:nvPr/>
        </p:nvPicPr>
        <p:blipFill rotWithShape="1">
          <a:blip r:embed="rId9"/>
          <a:srcRect t="44133"/>
          <a:stretch/>
        </p:blipFill>
        <p:spPr>
          <a:xfrm>
            <a:off x="3975943" y="1690688"/>
            <a:ext cx="4326660" cy="4560954"/>
          </a:xfrm>
          <a:prstGeom prst="rect">
            <a:avLst/>
          </a:prstGeom>
        </p:spPr>
      </p:pic>
      <p:grpSp>
        <p:nvGrpSpPr>
          <p:cNvPr id="4" name="Group 3">
            <a:extLst>
              <a:ext uri="{FF2B5EF4-FFF2-40B4-BE49-F238E27FC236}">
                <a16:creationId xmlns:a16="http://schemas.microsoft.com/office/drawing/2014/main" id="{A4F3A615-6A86-1CE9-019F-9688953F72BD}"/>
              </a:ext>
            </a:extLst>
          </p:cNvPr>
          <p:cNvGrpSpPr/>
          <p:nvPr/>
        </p:nvGrpSpPr>
        <p:grpSpPr>
          <a:xfrm>
            <a:off x="464454" y="1452576"/>
            <a:ext cx="3298484" cy="1189978"/>
            <a:chOff x="464455" y="1225625"/>
            <a:chExt cx="3298484" cy="1189978"/>
          </a:xfrm>
        </p:grpSpPr>
        <p:pic>
          <p:nvPicPr>
            <p:cNvPr id="5" name="Graphic 4" descr="Dim (Medium Sun) outline">
              <a:extLst>
                <a:ext uri="{FF2B5EF4-FFF2-40B4-BE49-F238E27FC236}">
                  <a16:creationId xmlns:a16="http://schemas.microsoft.com/office/drawing/2014/main" id="{667551ED-44DD-501E-64E5-179F0A29494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64455" y="1409333"/>
              <a:ext cx="747490" cy="747490"/>
            </a:xfrm>
            <a:prstGeom prst="rect">
              <a:avLst/>
            </a:prstGeom>
          </p:spPr>
        </p:pic>
        <p:sp>
          <p:nvSpPr>
            <p:cNvPr id="6" name="Rectangle 5">
              <a:extLst>
                <a:ext uri="{FF2B5EF4-FFF2-40B4-BE49-F238E27FC236}">
                  <a16:creationId xmlns:a16="http://schemas.microsoft.com/office/drawing/2014/main" id="{BC2ED712-9204-9F55-1CA3-8086D6B7B9F9}"/>
                </a:ext>
              </a:extLst>
            </p:cNvPr>
            <p:cNvSpPr/>
            <p:nvPr/>
          </p:nvSpPr>
          <p:spPr>
            <a:xfrm>
              <a:off x="1198943" y="1225625"/>
              <a:ext cx="2563996" cy="118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There is still a general lack of recognition of the detrimental impact of climate change and the importance of addressing it in order to avoid flooding</a:t>
              </a:r>
            </a:p>
          </p:txBody>
        </p:sp>
      </p:grpSp>
    </p:spTree>
    <p:extLst>
      <p:ext uri="{BB962C8B-B14F-4D97-AF65-F5344CB8AC3E}">
        <p14:creationId xmlns:p14="http://schemas.microsoft.com/office/powerpoint/2010/main" val="71944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DC5D-4357-1056-7CF8-5C68A928894C}"/>
              </a:ext>
            </a:extLst>
          </p:cNvPr>
          <p:cNvSpPr>
            <a:spLocks noGrp="1"/>
          </p:cNvSpPr>
          <p:nvPr>
            <p:ph type="title"/>
          </p:nvPr>
        </p:nvSpPr>
        <p:spPr/>
        <p:txBody>
          <a:bodyPr anchor="t" anchorCtr="0">
            <a:normAutofit/>
          </a:bodyPr>
          <a:lstStyle/>
          <a:p>
            <a:r>
              <a:rPr lang="en-GB" sz="3600">
                <a:solidFill>
                  <a:schemeClr val="accent1"/>
                </a:solidFill>
                <a:cs typeface="+mj-cs"/>
              </a:rPr>
              <a:t>AGENDA</a:t>
            </a:r>
          </a:p>
        </p:txBody>
      </p:sp>
      <p:sp>
        <p:nvSpPr>
          <p:cNvPr id="3" name="Text Placeholder 2">
            <a:extLst>
              <a:ext uri="{FF2B5EF4-FFF2-40B4-BE49-F238E27FC236}">
                <a16:creationId xmlns:a16="http://schemas.microsoft.com/office/drawing/2014/main" id="{AD39B0EC-EADA-03B6-8FB8-33B0428344A4}"/>
              </a:ext>
            </a:extLst>
          </p:cNvPr>
          <p:cNvSpPr>
            <a:spLocks noGrp="1"/>
          </p:cNvSpPr>
          <p:nvPr>
            <p:ph type="body" sz="quarter" idx="10"/>
          </p:nvPr>
        </p:nvSpPr>
        <p:spPr>
          <a:xfrm>
            <a:off x="838199" y="1574501"/>
            <a:ext cx="10769302" cy="3182938"/>
          </a:xfrm>
        </p:spPr>
        <p:txBody>
          <a:bodyPr/>
          <a:lstStyle/>
          <a:p>
            <a:r>
              <a:rPr lang="en-GB" dirty="0"/>
              <a:t>Introducing the values perspective</a:t>
            </a:r>
          </a:p>
          <a:p>
            <a:r>
              <a:rPr lang="en-GB" dirty="0"/>
              <a:t>Introducing the case</a:t>
            </a:r>
          </a:p>
          <a:p>
            <a:r>
              <a:rPr lang="en-GB" dirty="0"/>
              <a:t>Conversation around water values</a:t>
            </a:r>
          </a:p>
          <a:p>
            <a:r>
              <a:rPr lang="en-GB" dirty="0"/>
              <a:t>Wrap-up and reflection</a:t>
            </a:r>
          </a:p>
        </p:txBody>
      </p:sp>
    </p:spTree>
    <p:extLst>
      <p:ext uri="{BB962C8B-B14F-4D97-AF65-F5344CB8AC3E}">
        <p14:creationId xmlns:p14="http://schemas.microsoft.com/office/powerpoint/2010/main" val="1134547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82C33-7CE6-5DC3-5DC0-5459860D30C0}"/>
              </a:ext>
            </a:extLst>
          </p:cNvPr>
          <p:cNvSpPr>
            <a:spLocks noGrp="1"/>
          </p:cNvSpPr>
          <p:nvPr>
            <p:ph type="title"/>
          </p:nvPr>
        </p:nvSpPr>
        <p:spPr/>
        <p:txBody>
          <a:bodyPr/>
          <a:lstStyle/>
          <a:p>
            <a:r>
              <a:rPr lang="en-GB"/>
              <a:t>VALUING WATER MAY MEAN DIFFERENT THINGS…</a:t>
            </a:r>
          </a:p>
        </p:txBody>
      </p:sp>
      <p:graphicFrame>
        <p:nvGraphicFramePr>
          <p:cNvPr id="7" name="Content Placeholder 2">
            <a:extLst>
              <a:ext uri="{FF2B5EF4-FFF2-40B4-BE49-F238E27FC236}">
                <a16:creationId xmlns:a16="http://schemas.microsoft.com/office/drawing/2014/main" id="{ACD78364-B95B-C17D-C25A-348C073D6A23}"/>
              </a:ext>
            </a:extLst>
          </p:cNvPr>
          <p:cNvGraphicFramePr>
            <a:graphicFrameLocks noGrp="1"/>
          </p:cNvGraphicFramePr>
          <p:nvPr>
            <p:ph idx="1"/>
          </p:nvPr>
        </p:nvGraphicFramePr>
        <p:xfrm>
          <a:off x="838201" y="1690688"/>
          <a:ext cx="6715124" cy="3692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7A3A2213-ECF3-C059-4903-35BC4AF03C44}"/>
              </a:ext>
            </a:extLst>
          </p:cNvPr>
          <p:cNvSpPr txBox="1"/>
          <p:nvPr/>
        </p:nvSpPr>
        <p:spPr>
          <a:xfrm>
            <a:off x="8229600" y="2305615"/>
            <a:ext cx="3676650"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000000"/>
                </a:solidFill>
                <a:effectLst/>
                <a:uLnTx/>
                <a:uFillTx/>
                <a:latin typeface="Segoe UI Light"/>
                <a:ea typeface="+mn-ea"/>
                <a:cs typeface="+mn-cs"/>
              </a:rPr>
              <a:t>Recognizing and reconciling the multiple values water has for people, nature and the economy</a:t>
            </a:r>
            <a:endParaRPr kumimoji="0" lang="en-US" sz="2800" b="1" i="0" u="none" strike="noStrike" kern="1200" cap="none" spc="0" normalizeH="0" baseline="0" noProof="0">
              <a:ln>
                <a:noFill/>
              </a:ln>
              <a:solidFill>
                <a:srgbClr val="000000"/>
              </a:solidFill>
              <a:effectLst/>
              <a:uLnTx/>
              <a:uFillTx/>
              <a:latin typeface="Segoe UI Light"/>
              <a:ea typeface="+mn-ea"/>
              <a:cs typeface="+mn-cs"/>
            </a:endParaRPr>
          </a:p>
        </p:txBody>
      </p:sp>
    </p:spTree>
    <p:extLst>
      <p:ext uri="{BB962C8B-B14F-4D97-AF65-F5344CB8AC3E}">
        <p14:creationId xmlns:p14="http://schemas.microsoft.com/office/powerpoint/2010/main" val="36771883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1456AA1C-5C35-81CB-0001-FE4832166B3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15" name="Object 14" hidden="1">
                        <a:extLst>
                          <a:ext uri="{FF2B5EF4-FFF2-40B4-BE49-F238E27FC236}">
                            <a16:creationId xmlns:a16="http://schemas.microsoft.com/office/drawing/2014/main" id="{1456AA1C-5C35-81CB-0001-FE4832166B3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1ABF4D0D-2425-3E47-AD78-6665E3165D0E}"/>
              </a:ext>
            </a:extLst>
          </p:cNvPr>
          <p:cNvSpPr>
            <a:spLocks noGrp="1"/>
          </p:cNvSpPr>
          <p:nvPr>
            <p:ph type="title"/>
          </p:nvPr>
        </p:nvSpPr>
        <p:spPr>
          <a:xfrm>
            <a:off x="826304" y="339605"/>
            <a:ext cx="10515600" cy="613070"/>
          </a:xfrm>
        </p:spPr>
        <p:txBody>
          <a:bodyPr vert="horz">
            <a:normAutofit fontScale="90000"/>
          </a:bodyPr>
          <a:lstStyle/>
          <a:p>
            <a:r>
              <a:rPr lang="en-US" sz="4000"/>
              <a:t>VALUING WATER PRINCIPLES</a:t>
            </a:r>
            <a:br>
              <a:rPr lang="en-US"/>
            </a:br>
            <a:endParaRPr lang="en-US"/>
          </a:p>
        </p:txBody>
      </p:sp>
      <p:pic>
        <p:nvPicPr>
          <p:cNvPr id="4" name="Graphic 3">
            <a:extLst>
              <a:ext uri="{FF2B5EF4-FFF2-40B4-BE49-F238E27FC236}">
                <a16:creationId xmlns:a16="http://schemas.microsoft.com/office/drawing/2014/main" id="{716748BD-7F99-5140-91FB-C276692FAF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7007" y="1816479"/>
            <a:ext cx="767064" cy="752725"/>
          </a:xfrm>
          <a:prstGeom prst="rect">
            <a:avLst/>
          </a:prstGeom>
        </p:spPr>
      </p:pic>
      <p:pic>
        <p:nvPicPr>
          <p:cNvPr id="5" name="Graphic 4">
            <a:extLst>
              <a:ext uri="{FF2B5EF4-FFF2-40B4-BE49-F238E27FC236}">
                <a16:creationId xmlns:a16="http://schemas.microsoft.com/office/drawing/2014/main" id="{3AA55BF4-78B2-964B-BFF2-81F7BC156C3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007" y="2775899"/>
            <a:ext cx="767064" cy="752725"/>
          </a:xfrm>
          <a:prstGeom prst="rect">
            <a:avLst/>
          </a:prstGeom>
        </p:spPr>
      </p:pic>
      <p:pic>
        <p:nvPicPr>
          <p:cNvPr id="6" name="Graphic 5">
            <a:extLst>
              <a:ext uri="{FF2B5EF4-FFF2-40B4-BE49-F238E27FC236}">
                <a16:creationId xmlns:a16="http://schemas.microsoft.com/office/drawing/2014/main" id="{4B05BD77-21D3-F741-972C-ADDC682BEDB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87007" y="3735319"/>
            <a:ext cx="767064" cy="752725"/>
          </a:xfrm>
          <a:prstGeom prst="rect">
            <a:avLst/>
          </a:prstGeom>
        </p:spPr>
      </p:pic>
      <p:pic>
        <p:nvPicPr>
          <p:cNvPr id="7" name="Graphic 6">
            <a:extLst>
              <a:ext uri="{FF2B5EF4-FFF2-40B4-BE49-F238E27FC236}">
                <a16:creationId xmlns:a16="http://schemas.microsoft.com/office/drawing/2014/main" id="{DB855D5C-C7A0-D34A-847D-B61C5225C21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87007" y="4694739"/>
            <a:ext cx="767064" cy="752725"/>
          </a:xfrm>
          <a:prstGeom prst="rect">
            <a:avLst/>
          </a:prstGeom>
        </p:spPr>
      </p:pic>
      <p:pic>
        <p:nvPicPr>
          <p:cNvPr id="8" name="Graphic 7">
            <a:extLst>
              <a:ext uri="{FF2B5EF4-FFF2-40B4-BE49-F238E27FC236}">
                <a16:creationId xmlns:a16="http://schemas.microsoft.com/office/drawing/2014/main" id="{1EEA9F8B-0B34-2749-9145-E0338FC6CDA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7007" y="5654158"/>
            <a:ext cx="767064" cy="752725"/>
          </a:xfrm>
          <a:prstGeom prst="rect">
            <a:avLst/>
          </a:prstGeom>
        </p:spPr>
      </p:pic>
      <p:sp>
        <p:nvSpPr>
          <p:cNvPr id="9" name="Rectangle 8">
            <a:extLst>
              <a:ext uri="{FF2B5EF4-FFF2-40B4-BE49-F238E27FC236}">
                <a16:creationId xmlns:a16="http://schemas.microsoft.com/office/drawing/2014/main" id="{D80E8636-6819-B24A-AE7B-E3A03E1B929A}"/>
              </a:ext>
            </a:extLst>
          </p:cNvPr>
          <p:cNvSpPr/>
          <p:nvPr/>
        </p:nvSpPr>
        <p:spPr>
          <a:xfrm>
            <a:off x="1947816" y="1818759"/>
            <a:ext cx="3658694" cy="784830"/>
          </a:xfrm>
          <a:prstGeom prst="rect">
            <a:avLst/>
          </a:prstGeom>
        </p:spPr>
        <p:txBody>
          <a:bodyPr wrap="square" tIns="0">
            <a:spAutoFit/>
          </a:bodyPr>
          <a:lstStyle/>
          <a:p>
            <a:pPr marL="0" marR="0" lvl="0" indent="0" algn="l" defTabSz="742950" rtl="0" eaLnBrk="1" fontAlgn="auto" latinLnBrk="0" hangingPunct="1">
              <a:lnSpc>
                <a:spcPct val="100000"/>
              </a:lnSpc>
              <a:spcBef>
                <a:spcPts val="0"/>
              </a:spcBef>
              <a:spcAft>
                <a:spcPts val="0"/>
              </a:spcAft>
              <a:buClr>
                <a:srgbClr val="00A0DF"/>
              </a:buClr>
              <a:buSzTx/>
              <a:buFontTx/>
              <a:buNone/>
              <a:tabLst/>
              <a:defRPr/>
            </a:pPr>
            <a:r>
              <a:rPr kumimoji="0" lang="en-GB" sz="1600" b="1" i="0" u="none" strike="noStrike" kern="1200" cap="none" spc="0" normalizeH="0" baseline="0" noProof="0">
                <a:ln>
                  <a:noFill/>
                </a:ln>
                <a:solidFill>
                  <a:srgbClr val="00A0DF"/>
                </a:solidFill>
                <a:effectLst/>
                <a:uLnTx/>
                <a:uFillTx/>
                <a:latin typeface="Segoe UI Semibold" panose="020B0502040204020203" pitchFamily="34" charset="0"/>
                <a:ea typeface="+mn-ea"/>
                <a:cs typeface="Segoe UI Semibold" panose="020B0502040204020203" pitchFamily="34" charset="0"/>
              </a:rPr>
              <a:t>Recognize and embrace water’s multiple values </a:t>
            </a:r>
            <a:r>
              <a:rPr kumimoji="0" lang="en-GB" sz="1600" b="0" i="0" u="none" strike="noStrike" kern="1200" cap="none" spc="0" normalizeH="0" baseline="0" noProof="0">
                <a:ln>
                  <a:noFill/>
                </a:ln>
                <a:solidFill>
                  <a:srgbClr val="000000">
                    <a:lumMod val="75000"/>
                    <a:lumOff val="25000"/>
                  </a:srgbClr>
                </a:solidFill>
                <a:effectLst/>
                <a:uLnTx/>
                <a:uFillTx/>
                <a:latin typeface="Segoe UI Light" panose="020B0502040204020203" pitchFamily="34" charset="0"/>
                <a:ea typeface="+mn-ea"/>
                <a:cs typeface="Segoe UI" panose="020B0502040204020203" pitchFamily="34" charset="0"/>
              </a:rPr>
              <a:t>to different groups and interests in all decisions affecting water.</a:t>
            </a:r>
            <a:endParaRPr kumimoji="0" lang="en-GB" sz="1600" b="0" i="0" u="none" strike="noStrike" kern="1200" cap="none" spc="0" normalizeH="0" baseline="0" noProof="0">
              <a:ln>
                <a:noFill/>
              </a:ln>
              <a:solidFill>
                <a:srgbClr val="00A0DE"/>
              </a:solidFill>
              <a:effectLst/>
              <a:uLnTx/>
              <a:uFillTx/>
              <a:latin typeface="Segoe UI" panose="020B0502040204020203" pitchFamily="34" charset="0"/>
              <a:ea typeface="+mn-ea"/>
              <a:cs typeface="Segoe UI" panose="020B0502040204020203" pitchFamily="34" charset="0"/>
            </a:endParaRPr>
          </a:p>
        </p:txBody>
      </p:sp>
      <p:sp>
        <p:nvSpPr>
          <p:cNvPr id="10" name="Rectangle 9">
            <a:extLst>
              <a:ext uri="{FF2B5EF4-FFF2-40B4-BE49-F238E27FC236}">
                <a16:creationId xmlns:a16="http://schemas.microsoft.com/office/drawing/2014/main" id="{BE766610-A363-844B-BDA3-497E5D814C3A}"/>
              </a:ext>
            </a:extLst>
          </p:cNvPr>
          <p:cNvSpPr/>
          <p:nvPr/>
        </p:nvSpPr>
        <p:spPr>
          <a:xfrm>
            <a:off x="1938763" y="2768443"/>
            <a:ext cx="4302746" cy="784830"/>
          </a:xfrm>
          <a:prstGeom prst="rect">
            <a:avLst/>
          </a:prstGeom>
        </p:spPr>
        <p:txBody>
          <a:bodyPr wrap="square" tIns="0">
            <a:spAutoFit/>
          </a:bodyPr>
          <a:lstStyle/>
          <a:p>
            <a:pPr marL="0" marR="0" lvl="0" indent="0" algn="l" defTabSz="742950" rtl="0" eaLnBrk="1" fontAlgn="auto" latinLnBrk="0" hangingPunct="1">
              <a:lnSpc>
                <a:spcPct val="100000"/>
              </a:lnSpc>
              <a:spcBef>
                <a:spcPts val="0"/>
              </a:spcBef>
              <a:spcAft>
                <a:spcPts val="0"/>
              </a:spcAft>
              <a:buClr>
                <a:srgbClr val="00A0DF"/>
              </a:buClr>
              <a:buSzTx/>
              <a:buFontTx/>
              <a:buNone/>
              <a:tabLst/>
              <a:defRPr/>
            </a:pPr>
            <a:r>
              <a:rPr kumimoji="0" lang="en-GB" sz="1600" b="1" i="0" u="none" strike="noStrike" kern="1200" cap="none" spc="0" normalizeH="0" baseline="0" noProof="0" dirty="0">
                <a:ln>
                  <a:noFill/>
                </a:ln>
                <a:solidFill>
                  <a:srgbClr val="00A0DF"/>
                </a:solidFill>
                <a:effectLst/>
                <a:uLnTx/>
                <a:uFillTx/>
                <a:latin typeface="Segoe UI Semibold" panose="020B0502040204020203" pitchFamily="34" charset="0"/>
                <a:ea typeface="+mn-ea"/>
                <a:cs typeface="Segoe UI Semibold" panose="020B0502040204020203" pitchFamily="34" charset="0"/>
              </a:rPr>
              <a:t>Reconcile values and build trust</a:t>
            </a:r>
            <a:r>
              <a:rPr kumimoji="0" lang="en-GB" sz="1600" b="1" i="0" u="none" strike="noStrike" kern="1200" cap="none" spc="0" normalizeH="0" baseline="0" noProof="0" dirty="0">
                <a:ln>
                  <a:noFill/>
                </a:ln>
                <a:solidFill>
                  <a:srgbClr val="000000">
                    <a:lumMod val="75000"/>
                    <a:lumOff val="25000"/>
                  </a:srgbClr>
                </a:solidFill>
                <a:effectLst/>
                <a:uLnTx/>
                <a:uFillTx/>
                <a:latin typeface="Segoe UI Semibold" panose="020B0502040204020203" pitchFamily="34" charset="0"/>
                <a:ea typeface="+mn-ea"/>
                <a:cs typeface="Segoe UI Semibold" panose="020B0502040204020203" pitchFamily="34" charset="0"/>
              </a:rPr>
              <a:t> </a:t>
            </a:r>
            <a:r>
              <a:rPr kumimoji="0" lang="en-GB" sz="1600" b="0" i="0" u="none" strike="noStrike" kern="1200" cap="none" spc="0" normalizeH="0" baseline="0" noProof="0" dirty="0">
                <a:ln>
                  <a:noFill/>
                </a:ln>
                <a:solidFill>
                  <a:srgbClr val="000000">
                    <a:lumMod val="75000"/>
                    <a:lumOff val="25000"/>
                  </a:srgbClr>
                </a:solidFill>
                <a:effectLst/>
                <a:uLnTx/>
                <a:uFillTx/>
                <a:latin typeface="Segoe UI Light" panose="020B0502040204020203" pitchFamily="34" charset="0"/>
                <a:ea typeface="+mn-ea"/>
                <a:cs typeface="Segoe UI" panose="020B0502040204020203" pitchFamily="34" charset="0"/>
              </a:rPr>
              <a:t>– conduct all processes to reconcile values in ways that are equitable, transparent and inclusive.</a:t>
            </a:r>
            <a:endParaRPr kumimoji="0" lang="en-GB" sz="1600" b="0" i="0" u="none" strike="noStrike" kern="1200" cap="none" spc="0" normalizeH="0" baseline="0" noProof="0" dirty="0">
              <a:ln>
                <a:noFill/>
              </a:ln>
              <a:solidFill>
                <a:srgbClr val="00A0DE"/>
              </a:solidFill>
              <a:effectLst/>
              <a:uLnTx/>
              <a:uFillTx/>
              <a:latin typeface="Segoe UI" panose="020B0502040204020203" pitchFamily="34" charset="0"/>
              <a:ea typeface="+mn-ea"/>
              <a:cs typeface="Segoe UI" panose="020B0502040204020203" pitchFamily="34" charset="0"/>
            </a:endParaRPr>
          </a:p>
        </p:txBody>
      </p:sp>
      <p:sp>
        <p:nvSpPr>
          <p:cNvPr id="11" name="Rectangle 10">
            <a:extLst>
              <a:ext uri="{FF2B5EF4-FFF2-40B4-BE49-F238E27FC236}">
                <a16:creationId xmlns:a16="http://schemas.microsoft.com/office/drawing/2014/main" id="{483CB5C9-3282-5349-BC85-5665078236A0}"/>
              </a:ext>
            </a:extLst>
          </p:cNvPr>
          <p:cNvSpPr/>
          <p:nvPr/>
        </p:nvSpPr>
        <p:spPr>
          <a:xfrm>
            <a:off x="1947814" y="3754790"/>
            <a:ext cx="4793227" cy="784830"/>
          </a:xfrm>
          <a:prstGeom prst="rect">
            <a:avLst/>
          </a:prstGeom>
        </p:spPr>
        <p:txBody>
          <a:bodyPr wrap="square" tIns="0">
            <a:spAutoFit/>
          </a:bodyPr>
          <a:lstStyle/>
          <a:p>
            <a:pPr marL="0" marR="0" lvl="0" indent="0" algn="l" defTabSz="742950" rtl="0" eaLnBrk="1" fontAlgn="auto" latinLnBrk="0" hangingPunct="1">
              <a:lnSpc>
                <a:spcPct val="100000"/>
              </a:lnSpc>
              <a:spcBef>
                <a:spcPts val="0"/>
              </a:spcBef>
              <a:spcAft>
                <a:spcPts val="0"/>
              </a:spcAft>
              <a:buClr>
                <a:srgbClr val="00A0DF"/>
              </a:buClr>
              <a:buSzTx/>
              <a:buFontTx/>
              <a:buNone/>
              <a:tabLst/>
              <a:defRPr/>
            </a:pPr>
            <a:r>
              <a:rPr kumimoji="0" lang="en-GB" sz="1600" b="1" i="0" u="none" strike="noStrike" kern="1200" cap="none" spc="0" normalizeH="0" baseline="0" noProof="0">
                <a:ln>
                  <a:noFill/>
                </a:ln>
                <a:solidFill>
                  <a:srgbClr val="00A0DF"/>
                </a:solidFill>
                <a:effectLst/>
                <a:uLnTx/>
                <a:uFillTx/>
                <a:latin typeface="Segoe UI Semibold" panose="020B0502040204020203" pitchFamily="34" charset="0"/>
                <a:ea typeface="+mn-ea"/>
                <a:cs typeface="Segoe UI Semibold" panose="020B0502040204020203" pitchFamily="34" charset="0"/>
              </a:rPr>
              <a:t>Protect the sources</a:t>
            </a:r>
            <a:r>
              <a:rPr kumimoji="0" lang="en-GB" sz="1600" b="0" i="0" u="none" strike="noStrike" kern="1200" cap="none" spc="0" normalizeH="0" baseline="0" noProof="0">
                <a:ln>
                  <a:noFill/>
                </a:ln>
                <a:solidFill>
                  <a:srgbClr val="000000">
                    <a:lumMod val="75000"/>
                    <a:lumOff val="25000"/>
                  </a:srgbClr>
                </a:solidFill>
                <a:effectLst/>
                <a:uLnTx/>
                <a:uFillTx/>
                <a:latin typeface="Segoe UI Light" panose="020B0502040204020203" pitchFamily="34" charset="0"/>
                <a:ea typeface="+mn-ea"/>
                <a:cs typeface="Segoe UI" panose="020B0502040204020203" pitchFamily="34" charset="0"/>
              </a:rPr>
              <a:t>, including watersheds, rivers, aquifers, associated ecosystems, and used water flows for current and future generations.</a:t>
            </a:r>
            <a:endParaRPr kumimoji="0" lang="en-GB" sz="1600" b="0" i="0" u="none" strike="noStrike" kern="1200" cap="none" spc="0" normalizeH="0" baseline="0" noProof="0">
              <a:ln>
                <a:noFill/>
              </a:ln>
              <a:solidFill>
                <a:srgbClr val="00A0DE"/>
              </a:solidFill>
              <a:effectLst/>
              <a:uLnTx/>
              <a:uFillTx/>
              <a:latin typeface="Segoe UI" panose="020B0502040204020203" pitchFamily="34" charset="0"/>
              <a:ea typeface="+mn-ea"/>
              <a:cs typeface="Segoe UI" panose="020B0502040204020203" pitchFamily="34" charset="0"/>
            </a:endParaRPr>
          </a:p>
        </p:txBody>
      </p:sp>
      <p:sp>
        <p:nvSpPr>
          <p:cNvPr id="12" name="Rectangle 11">
            <a:extLst>
              <a:ext uri="{FF2B5EF4-FFF2-40B4-BE49-F238E27FC236}">
                <a16:creationId xmlns:a16="http://schemas.microsoft.com/office/drawing/2014/main" id="{BBDCB727-87B0-794F-91C2-376F5357C9E3}"/>
              </a:ext>
            </a:extLst>
          </p:cNvPr>
          <p:cNvSpPr/>
          <p:nvPr/>
        </p:nvSpPr>
        <p:spPr>
          <a:xfrm>
            <a:off x="1953946" y="4704474"/>
            <a:ext cx="5269696" cy="784830"/>
          </a:xfrm>
          <a:prstGeom prst="rect">
            <a:avLst/>
          </a:prstGeom>
        </p:spPr>
        <p:txBody>
          <a:bodyPr wrap="square" tIns="0">
            <a:spAutoFit/>
          </a:bodyPr>
          <a:lstStyle/>
          <a:p>
            <a:pPr marL="0" marR="0" lvl="0" indent="0" algn="l" defTabSz="742950" rtl="0" eaLnBrk="1" fontAlgn="auto" latinLnBrk="0" hangingPunct="1">
              <a:lnSpc>
                <a:spcPct val="100000"/>
              </a:lnSpc>
              <a:spcBef>
                <a:spcPts val="0"/>
              </a:spcBef>
              <a:spcAft>
                <a:spcPts val="0"/>
              </a:spcAft>
              <a:buClr>
                <a:srgbClr val="00A0DF"/>
              </a:buClr>
              <a:buSzTx/>
              <a:buFontTx/>
              <a:buNone/>
              <a:tabLst/>
              <a:defRPr/>
            </a:pPr>
            <a:r>
              <a:rPr kumimoji="0" lang="en-GB" sz="1600" b="1" i="0" u="none" strike="noStrike" kern="1200" cap="none" spc="0" normalizeH="0" baseline="0" noProof="0">
                <a:ln>
                  <a:noFill/>
                </a:ln>
                <a:solidFill>
                  <a:srgbClr val="00A0DF"/>
                </a:solidFill>
                <a:effectLst/>
                <a:uLnTx/>
                <a:uFillTx/>
                <a:latin typeface="Segoe UI Semibold" panose="020B0502040204020203" pitchFamily="34" charset="0"/>
                <a:ea typeface="+mn-ea"/>
                <a:cs typeface="Segoe UI Semibold" panose="020B0502040204020203" pitchFamily="34" charset="0"/>
              </a:rPr>
              <a:t>Educate to empower </a:t>
            </a:r>
            <a:r>
              <a:rPr kumimoji="0" lang="en-GB" sz="1600" b="0" i="0" u="none" strike="noStrike" kern="1200" cap="none" spc="0" normalizeH="0" baseline="0" noProof="0">
                <a:ln>
                  <a:noFill/>
                </a:ln>
                <a:solidFill>
                  <a:srgbClr val="000000">
                    <a:lumMod val="75000"/>
                    <a:lumOff val="25000"/>
                  </a:srgbClr>
                </a:solidFill>
                <a:effectLst/>
                <a:uLnTx/>
                <a:uFillTx/>
                <a:latin typeface="Segoe UI Light" panose="020B0502040204020203" pitchFamily="34" charset="0"/>
                <a:ea typeface="+mn-ea"/>
                <a:cs typeface="Segoe UI" panose="020B0502040204020203" pitchFamily="34" charset="0"/>
              </a:rPr>
              <a:t>– promote education and awareness among all stakeholders about the intrinsic value of water and its essential role in all aspects of life.</a:t>
            </a:r>
            <a:endParaRPr kumimoji="0" lang="en-GB" sz="1600" b="0" i="0" u="none" strike="noStrike" kern="1200" cap="none" spc="0" normalizeH="0" baseline="0" noProof="0">
              <a:ln>
                <a:noFill/>
              </a:ln>
              <a:solidFill>
                <a:srgbClr val="00A0DE"/>
              </a:solidFill>
              <a:effectLst/>
              <a:uLnTx/>
              <a:uFillTx/>
              <a:latin typeface="Segoe UI" panose="020B0502040204020203" pitchFamily="34" charset="0"/>
              <a:ea typeface="+mn-ea"/>
              <a:cs typeface="Segoe UI" panose="020B0502040204020203" pitchFamily="34" charset="0"/>
            </a:endParaRPr>
          </a:p>
        </p:txBody>
      </p:sp>
      <p:sp>
        <p:nvSpPr>
          <p:cNvPr id="13" name="Rectangle 12">
            <a:extLst>
              <a:ext uri="{FF2B5EF4-FFF2-40B4-BE49-F238E27FC236}">
                <a16:creationId xmlns:a16="http://schemas.microsoft.com/office/drawing/2014/main" id="{F9AC4E44-1755-884E-A27D-639AE8EEDA09}"/>
              </a:ext>
            </a:extLst>
          </p:cNvPr>
          <p:cNvSpPr/>
          <p:nvPr/>
        </p:nvSpPr>
        <p:spPr>
          <a:xfrm>
            <a:off x="1947815" y="5654158"/>
            <a:ext cx="5995494" cy="784830"/>
          </a:xfrm>
          <a:prstGeom prst="rect">
            <a:avLst/>
          </a:prstGeom>
        </p:spPr>
        <p:txBody>
          <a:bodyPr wrap="square" tIns="0">
            <a:spAutoFit/>
          </a:bodyPr>
          <a:lstStyle/>
          <a:p>
            <a:pPr marL="0" marR="0" lvl="0" indent="0" algn="l" defTabSz="742950" rtl="0" eaLnBrk="1" fontAlgn="auto" latinLnBrk="0" hangingPunct="1">
              <a:lnSpc>
                <a:spcPct val="100000"/>
              </a:lnSpc>
              <a:spcBef>
                <a:spcPts val="0"/>
              </a:spcBef>
              <a:spcAft>
                <a:spcPts val="0"/>
              </a:spcAft>
              <a:buClr>
                <a:srgbClr val="00A0DF"/>
              </a:buClr>
              <a:buSzTx/>
              <a:buFontTx/>
              <a:buNone/>
              <a:tabLst/>
              <a:defRPr/>
            </a:pPr>
            <a:r>
              <a:rPr kumimoji="0" lang="en-GB" sz="1600" b="1" i="0" u="none" strike="noStrike" kern="1200" cap="none" spc="0" normalizeH="0" baseline="0" noProof="0">
                <a:ln>
                  <a:noFill/>
                </a:ln>
                <a:solidFill>
                  <a:srgbClr val="00A0DF"/>
                </a:solidFill>
                <a:effectLst/>
                <a:uLnTx/>
                <a:uFillTx/>
                <a:latin typeface="Segoe UI Semibold" panose="020B0502040204020203" pitchFamily="34" charset="0"/>
                <a:ea typeface="+mn-ea"/>
                <a:cs typeface="Segoe UI Semibold" panose="020B0502040204020203" pitchFamily="34" charset="0"/>
              </a:rPr>
              <a:t>Invest and innovate </a:t>
            </a:r>
            <a:r>
              <a:rPr kumimoji="0" lang="en-GB" sz="1600" b="0" i="0" u="none" strike="noStrike" kern="1200" cap="none" spc="0" normalizeH="0" baseline="0" noProof="0">
                <a:ln>
                  <a:noFill/>
                </a:ln>
                <a:solidFill>
                  <a:srgbClr val="000000">
                    <a:lumMod val="75000"/>
                    <a:lumOff val="25000"/>
                  </a:srgbClr>
                </a:solidFill>
                <a:effectLst/>
                <a:uLnTx/>
                <a:uFillTx/>
                <a:latin typeface="Segoe UI Light" panose="020B0502040204020203" pitchFamily="34" charset="0"/>
                <a:ea typeface="+mn-ea"/>
                <a:cs typeface="Segoe UI" panose="020B0502040204020203" pitchFamily="34" charset="0"/>
              </a:rPr>
              <a:t>– ensure adequate investment in institutions, infrastructure, information and innovation to realize the many benefits derived from water and reduce risks.</a:t>
            </a:r>
            <a:endParaRPr kumimoji="0" lang="en-GB" sz="1600" b="0" i="0" u="none" strike="noStrike" kern="1200" cap="none" spc="0" normalizeH="0" baseline="0" noProof="0">
              <a:ln>
                <a:noFill/>
              </a:ln>
              <a:solidFill>
                <a:srgbClr val="00A0DE"/>
              </a:solidFill>
              <a:effectLst/>
              <a:uLnTx/>
              <a:uFillTx/>
              <a:latin typeface="Segoe UI" panose="020B0502040204020203" pitchFamily="34" charset="0"/>
              <a:ea typeface="+mn-ea"/>
              <a:cs typeface="Segoe UI" panose="020B0502040204020203" pitchFamily="34" charset="0"/>
            </a:endParaRPr>
          </a:p>
        </p:txBody>
      </p:sp>
      <p:pic>
        <p:nvPicPr>
          <p:cNvPr id="14" name="Picture 3">
            <a:extLst>
              <a:ext uri="{FF2B5EF4-FFF2-40B4-BE49-F238E27FC236}">
                <a16:creationId xmlns:a16="http://schemas.microsoft.com/office/drawing/2014/main" id="{E31FC641-575F-412F-9A1E-7702201A2AF4}"/>
              </a:ext>
            </a:extLst>
          </p:cNvPr>
          <p:cNvPicPr>
            <a:picLocks noChangeAspect="1"/>
          </p:cNvPicPr>
          <p:nvPr/>
        </p:nvPicPr>
        <p:blipFill rotWithShape="1">
          <a:blip r:embed="rId15"/>
          <a:srcRect r="1" b="1242"/>
          <a:stretch/>
        </p:blipFill>
        <p:spPr>
          <a:xfrm>
            <a:off x="8416284" y="2052465"/>
            <a:ext cx="2723962" cy="3802325"/>
          </a:xfrm>
          <a:prstGeom prst="rect">
            <a:avLst/>
          </a:prstGeom>
          <a:effectLst/>
        </p:spPr>
      </p:pic>
      <p:grpSp>
        <p:nvGrpSpPr>
          <p:cNvPr id="17" name="Group 16">
            <a:extLst>
              <a:ext uri="{FF2B5EF4-FFF2-40B4-BE49-F238E27FC236}">
                <a16:creationId xmlns:a16="http://schemas.microsoft.com/office/drawing/2014/main" id="{7D3BDF58-C933-FFD5-8AF7-AD2881F53482}"/>
              </a:ext>
            </a:extLst>
          </p:cNvPr>
          <p:cNvGrpSpPr/>
          <p:nvPr/>
        </p:nvGrpSpPr>
        <p:grpSpPr>
          <a:xfrm>
            <a:off x="767046" y="2703658"/>
            <a:ext cx="6456596" cy="914400"/>
            <a:chOff x="767046" y="2703658"/>
            <a:chExt cx="6456596" cy="914400"/>
          </a:xfrm>
        </p:grpSpPr>
        <p:sp>
          <p:nvSpPr>
            <p:cNvPr id="3" name="Rectangle 2">
              <a:extLst>
                <a:ext uri="{FF2B5EF4-FFF2-40B4-BE49-F238E27FC236}">
                  <a16:creationId xmlns:a16="http://schemas.microsoft.com/office/drawing/2014/main" id="{C6ED0EBE-3481-5E89-BB12-A17512CC94D3}"/>
                </a:ext>
              </a:extLst>
            </p:cNvPr>
            <p:cNvSpPr/>
            <p:nvPr/>
          </p:nvSpPr>
          <p:spPr>
            <a:xfrm>
              <a:off x="767046" y="2703658"/>
              <a:ext cx="6456596" cy="914400"/>
            </a:xfrm>
            <a:prstGeom prst="rect">
              <a:avLst/>
            </a:prstGeom>
            <a:noFill/>
            <a:ln w="28575">
              <a:solidFill>
                <a:srgbClr val="00A0D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8DC81AB2-ACD5-1C88-D6F7-F0D10CD3D078}"/>
                </a:ext>
              </a:extLst>
            </p:cNvPr>
            <p:cNvSpPr/>
            <p:nvPr/>
          </p:nvSpPr>
          <p:spPr>
            <a:xfrm>
              <a:off x="6274912" y="2928217"/>
              <a:ext cx="879143" cy="538609"/>
            </a:xfrm>
            <a:prstGeom prst="rect">
              <a:avLst/>
            </a:prstGeom>
          </p:spPr>
          <p:txBody>
            <a:bodyPr wrap="square" tIns="0">
              <a:spAutoFit/>
            </a:bodyPr>
            <a:lstStyle/>
            <a:p>
              <a:pPr marL="0" marR="0" lvl="0" indent="0" algn="r" defTabSz="742950" rtl="0" eaLnBrk="1" fontAlgn="auto" latinLnBrk="0" hangingPunct="1">
                <a:lnSpc>
                  <a:spcPct val="100000"/>
                </a:lnSpc>
                <a:spcBef>
                  <a:spcPts val="0"/>
                </a:spcBef>
                <a:spcAft>
                  <a:spcPts val="0"/>
                </a:spcAft>
                <a:buClr>
                  <a:srgbClr val="00A0DF"/>
                </a:buClr>
                <a:buSzTx/>
                <a:buFontTx/>
                <a:buNone/>
                <a:tabLst/>
                <a:defRPr/>
              </a:pPr>
              <a:r>
                <a:rPr kumimoji="0" lang="en-GB" sz="1600" b="1" i="0" u="none" strike="noStrike" kern="1200" cap="none" spc="0" normalizeH="0" baseline="0" noProof="0" dirty="0">
                  <a:ln>
                    <a:noFill/>
                  </a:ln>
                  <a:solidFill>
                    <a:srgbClr val="00A0DF"/>
                  </a:solidFill>
                  <a:effectLst/>
                  <a:uLnTx/>
                  <a:uFillTx/>
                  <a:latin typeface="Segoe UI Semibold" panose="020B0502040204020203" pitchFamily="34" charset="0"/>
                  <a:ea typeface="+mn-ea"/>
                  <a:cs typeface="Segoe UI Semibold" panose="020B0502040204020203" pitchFamily="34" charset="0"/>
                </a:rPr>
                <a:t>Our focus</a:t>
              </a:r>
              <a:endParaRPr kumimoji="0" lang="en-GB" sz="1600" b="0" i="0" u="none" strike="noStrike" kern="1200" cap="none" spc="0" normalizeH="0" baseline="0" noProof="0" dirty="0">
                <a:ln>
                  <a:noFill/>
                </a:ln>
                <a:solidFill>
                  <a:srgbClr val="00A0DE"/>
                </a:solidFill>
                <a:effectLst/>
                <a:uLnTx/>
                <a:uFillTx/>
                <a:latin typeface="Segoe UI" panose="020B0502040204020203" pitchFamily="34" charset="0"/>
                <a:ea typeface="+mn-ea"/>
                <a:cs typeface="Segoe UI" panose="020B0502040204020203" pitchFamily="34" charset="0"/>
              </a:endParaRPr>
            </a:p>
          </p:txBody>
        </p:sp>
      </p:grpSp>
    </p:spTree>
    <p:extLst>
      <p:ext uri="{BB962C8B-B14F-4D97-AF65-F5344CB8AC3E}">
        <p14:creationId xmlns:p14="http://schemas.microsoft.com/office/powerpoint/2010/main" val="352034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5862131-4C1A-05A9-5C66-D86B21F7B419}"/>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Object 6" hidden="1">
                        <a:extLst>
                          <a:ext uri="{FF2B5EF4-FFF2-40B4-BE49-F238E27FC236}">
                            <a16:creationId xmlns:a16="http://schemas.microsoft.com/office/drawing/2014/main" id="{35862131-4C1A-05A9-5C66-D86B21F7B4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C6DFE711-4EE6-4299-9CFA-EFAAB178ECEF}"/>
              </a:ext>
            </a:extLst>
          </p:cNvPr>
          <p:cNvSpPr>
            <a:spLocks noGrp="1"/>
          </p:cNvSpPr>
          <p:nvPr>
            <p:ph type="title"/>
          </p:nvPr>
        </p:nvSpPr>
        <p:spPr>
          <a:xfrm>
            <a:off x="648929" y="629266"/>
            <a:ext cx="6586491" cy="1676603"/>
          </a:xfrm>
        </p:spPr>
        <p:txBody>
          <a:bodyPr vert="horz">
            <a:normAutofit/>
          </a:bodyPr>
          <a:lstStyle/>
          <a:p>
            <a:r>
              <a:rPr lang="en-US"/>
              <a:t>WHY WE DO IT</a:t>
            </a:r>
            <a:endParaRPr lang="nl-NL"/>
          </a:p>
        </p:txBody>
      </p:sp>
      <p:sp>
        <p:nvSpPr>
          <p:cNvPr id="3" name="Content Placeholder 2">
            <a:extLst>
              <a:ext uri="{FF2B5EF4-FFF2-40B4-BE49-F238E27FC236}">
                <a16:creationId xmlns:a16="http://schemas.microsoft.com/office/drawing/2014/main" id="{C6E3EC3F-B366-41E4-B56A-6CD583773A9F}"/>
              </a:ext>
            </a:extLst>
          </p:cNvPr>
          <p:cNvSpPr>
            <a:spLocks noGrp="1"/>
          </p:cNvSpPr>
          <p:nvPr>
            <p:ph idx="1"/>
          </p:nvPr>
        </p:nvSpPr>
        <p:spPr>
          <a:xfrm>
            <a:off x="637801" y="1928358"/>
            <a:ext cx="5311636" cy="3785419"/>
          </a:xfrm>
        </p:spPr>
        <p:txBody>
          <a:bodyPr>
            <a:normAutofit/>
          </a:bodyPr>
          <a:lstStyle/>
          <a:p>
            <a:r>
              <a:rPr lang="en-GB" sz="2200" dirty="0"/>
              <a:t>Contributing to the Sustainable Development Goals through better decisions impacting water </a:t>
            </a:r>
          </a:p>
          <a:p>
            <a:r>
              <a:rPr lang="en-GB" sz="2200" dirty="0"/>
              <a:t>Better decisions impacting water: </a:t>
            </a:r>
          </a:p>
          <a:p>
            <a:pPr lvl="1"/>
            <a:r>
              <a:rPr lang="en-GB" sz="1800" dirty="0"/>
              <a:t>The recognition and reconciliation of multiple values of water; and</a:t>
            </a:r>
          </a:p>
          <a:p>
            <a:pPr lvl="1"/>
            <a:r>
              <a:rPr lang="en-GB" sz="1800" dirty="0"/>
              <a:t>C</a:t>
            </a:r>
            <a:r>
              <a:rPr lang="en-GB" sz="1800" dirty="0">
                <a:solidFill>
                  <a:schemeClr val="tx1"/>
                </a:solidFill>
              </a:rPr>
              <a:t>onsidering the dynamics of the wider system in which water is the enabler </a:t>
            </a:r>
            <a:endParaRPr lang="en-US" sz="1800" b="0" i="0" dirty="0">
              <a:effectLst/>
            </a:endParaRPr>
          </a:p>
        </p:txBody>
      </p:sp>
      <p:sp>
        <p:nvSpPr>
          <p:cNvPr id="10" name="Rectangle 9">
            <a:extLst>
              <a:ext uri="{FF2B5EF4-FFF2-40B4-BE49-F238E27FC236}">
                <a16:creationId xmlns:a16="http://schemas.microsoft.com/office/drawing/2014/main" id="{2802B5C6-DB75-40B0-80E1-C42FA2BF50F9}"/>
              </a:ext>
            </a:extLst>
          </p:cNvPr>
          <p:cNvSpPr/>
          <p:nvPr/>
        </p:nvSpPr>
        <p:spPr>
          <a:xfrm>
            <a:off x="6056394" y="4109265"/>
            <a:ext cx="5472112" cy="2416575"/>
          </a:xfrm>
          <a:prstGeom prst="rect">
            <a:avLst/>
          </a:prstGeom>
          <a:solidFill>
            <a:schemeClr val="bg1">
              <a:lumMod val="95000"/>
            </a:schemeClr>
          </a:solidFill>
          <a:ln/>
        </p:spPr>
        <p:style>
          <a:lnRef idx="2">
            <a:schemeClr val="accent2"/>
          </a:lnRef>
          <a:fillRef idx="1">
            <a:schemeClr val="lt1"/>
          </a:fillRef>
          <a:effectRef idx="0">
            <a:schemeClr val="accent2"/>
          </a:effectRef>
          <a:fontRef idx="minor">
            <a:schemeClr val="dk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44546A"/>
              </a:solidFill>
              <a:effectLst/>
              <a:uLnTx/>
              <a:uFillTx/>
              <a:latin typeface="Segoe UI Light"/>
              <a:ea typeface="+mn-ea"/>
              <a:cs typeface="+mn-cs"/>
            </a:endParaRPr>
          </a:p>
        </p:txBody>
      </p:sp>
      <p:sp>
        <p:nvSpPr>
          <p:cNvPr id="11" name="Title 1">
            <a:extLst>
              <a:ext uri="{FF2B5EF4-FFF2-40B4-BE49-F238E27FC236}">
                <a16:creationId xmlns:a16="http://schemas.microsoft.com/office/drawing/2014/main" id="{BC45C624-4C81-45C0-AD4D-B8A30C271F77}"/>
              </a:ext>
            </a:extLst>
          </p:cNvPr>
          <p:cNvSpPr txBox="1">
            <a:spLocks/>
          </p:cNvSpPr>
          <p:nvPr/>
        </p:nvSpPr>
        <p:spPr>
          <a:xfrm>
            <a:off x="6304766" y="4377388"/>
            <a:ext cx="2433281" cy="479685"/>
          </a:xfrm>
          <a:prstGeom prst="rect">
            <a:avLst/>
          </a:prstGeom>
        </p:spPr>
        <p:txBody>
          <a:bodyPr vert="horz" wrap="square" lIns="74295" tIns="0" rIns="74295" bIns="37148" rtlCol="0" anchor="t">
            <a:noAutofit/>
          </a:bodyPr>
          <a:lstStyle>
            <a:lvl1pPr algn="l" defTabSz="914400" rtl="0" eaLnBrk="1" latinLnBrk="0" hangingPunct="1">
              <a:lnSpc>
                <a:spcPct val="90000"/>
              </a:lnSpc>
              <a:spcBef>
                <a:spcPct val="0"/>
              </a:spcBef>
              <a:buNone/>
              <a:defRPr sz="4400" kern="1200">
                <a:solidFill>
                  <a:srgbClr val="00A0DE"/>
                </a:solidFill>
                <a:latin typeface="Segoe UI" panose="020B0502040204020203" pitchFamily="34" charset="0"/>
                <a:ea typeface="+mj-ea"/>
                <a:cs typeface="Segoe UI" panose="020B0502040204020203" pitchFamily="34" charset="0"/>
              </a:defRPr>
            </a:lvl1pPr>
          </a:lstStyle>
          <a:p>
            <a:pPr marL="0" marR="0" lvl="0" indent="0" algn="ctr" defTabSz="742950" rtl="0" eaLnBrk="1" fontAlgn="auto" latinLnBrk="0" hangingPunct="1">
              <a:lnSpc>
                <a:spcPct val="70000"/>
              </a:lnSpc>
              <a:spcBef>
                <a:spcPct val="0"/>
              </a:spcBef>
              <a:spcAft>
                <a:spcPts val="0"/>
              </a:spcAft>
              <a:buClrTx/>
              <a:buSzTx/>
              <a:buFontTx/>
              <a:buNone/>
              <a:tabLst/>
              <a:defRPr/>
            </a:pPr>
            <a:r>
              <a:rPr kumimoji="0" lang="en-GB" sz="1800" b="1" i="0" u="none" strike="noStrike" kern="1200" cap="none" spc="0" normalizeH="0" baseline="0" noProof="0">
                <a:ln>
                  <a:noFill/>
                </a:ln>
                <a:gradFill>
                  <a:gsLst>
                    <a:gs pos="0">
                      <a:srgbClr val="00A0DF"/>
                    </a:gs>
                    <a:gs pos="100000">
                      <a:srgbClr val="00E1D9"/>
                    </a:gs>
                  </a:gsLst>
                  <a:lin ang="4800000" scaled="0"/>
                </a:gradFill>
                <a:effectLst/>
                <a:uLnTx/>
                <a:uFillTx/>
                <a:latin typeface="Segoe UI Light"/>
                <a:ea typeface="+mj-ea"/>
                <a:cs typeface="Segoe UI" panose="020B0502040204020203" pitchFamily="34" charset="0"/>
              </a:rPr>
              <a:t>MULTIPLE VALUES OF WATER</a:t>
            </a:r>
          </a:p>
        </p:txBody>
      </p:sp>
      <p:sp>
        <p:nvSpPr>
          <p:cNvPr id="12" name="Title 1">
            <a:extLst>
              <a:ext uri="{FF2B5EF4-FFF2-40B4-BE49-F238E27FC236}">
                <a16:creationId xmlns:a16="http://schemas.microsoft.com/office/drawing/2014/main" id="{8CC68676-362F-4043-9222-7A4F29984968}"/>
              </a:ext>
            </a:extLst>
          </p:cNvPr>
          <p:cNvSpPr txBox="1">
            <a:spLocks/>
          </p:cNvSpPr>
          <p:nvPr/>
        </p:nvSpPr>
        <p:spPr>
          <a:xfrm>
            <a:off x="8501337" y="5035267"/>
            <a:ext cx="813833" cy="479685"/>
          </a:xfrm>
          <a:prstGeom prst="rect">
            <a:avLst/>
          </a:prstGeom>
        </p:spPr>
        <p:txBody>
          <a:bodyPr vert="horz" wrap="square" lIns="74295" tIns="0" rIns="74295" bIns="37148" rtlCol="0" anchor="t">
            <a:noAutofit/>
          </a:bodyPr>
          <a:lstStyle>
            <a:lvl1pPr algn="l" defTabSz="914400" rtl="0" eaLnBrk="1" latinLnBrk="0" hangingPunct="1">
              <a:lnSpc>
                <a:spcPct val="90000"/>
              </a:lnSpc>
              <a:spcBef>
                <a:spcPct val="0"/>
              </a:spcBef>
              <a:buNone/>
              <a:defRPr sz="4400" kern="1200">
                <a:solidFill>
                  <a:srgbClr val="00A0DE"/>
                </a:solidFill>
                <a:latin typeface="Segoe UI" panose="020B0502040204020203" pitchFamily="34" charset="0"/>
                <a:ea typeface="+mj-ea"/>
                <a:cs typeface="Segoe UI" panose="020B0502040204020203" pitchFamily="34" charset="0"/>
              </a:defRPr>
            </a:lvl1pPr>
          </a:lstStyle>
          <a:p>
            <a:pPr marL="0" marR="0" lvl="0" indent="0" algn="ctr" defTabSz="742950" rtl="0" eaLnBrk="1" fontAlgn="auto" latinLnBrk="0" hangingPunct="1">
              <a:lnSpc>
                <a:spcPct val="90000"/>
              </a:lnSpc>
              <a:spcBef>
                <a:spcPct val="0"/>
              </a:spcBef>
              <a:spcAft>
                <a:spcPts val="0"/>
              </a:spcAft>
              <a:buClrTx/>
              <a:buSzTx/>
              <a:buFontTx/>
              <a:buNone/>
              <a:tabLst/>
              <a:defRPr/>
            </a:pPr>
            <a:r>
              <a:rPr kumimoji="0" lang="en-GB" sz="9000" b="1" i="0" u="none" strike="noStrike" kern="1200" cap="none" spc="0" normalizeH="0" baseline="0" noProof="0">
                <a:ln>
                  <a:noFill/>
                </a:ln>
                <a:gradFill>
                  <a:gsLst>
                    <a:gs pos="0">
                      <a:srgbClr val="00A0DF"/>
                    </a:gs>
                    <a:gs pos="100000">
                      <a:srgbClr val="00E1D9"/>
                    </a:gs>
                  </a:gsLst>
                  <a:lin ang="4800000" scaled="0"/>
                </a:gradFill>
                <a:effectLst/>
                <a:uLnTx/>
                <a:uFillTx/>
                <a:latin typeface="Segoe UI" panose="020B0502040204020203" pitchFamily="34" charset="0"/>
                <a:ea typeface="+mj-ea"/>
                <a:cs typeface="Segoe UI" panose="020B0502040204020203" pitchFamily="34" charset="0"/>
              </a:rPr>
              <a:t>+</a:t>
            </a:r>
          </a:p>
        </p:txBody>
      </p:sp>
      <p:sp>
        <p:nvSpPr>
          <p:cNvPr id="13" name="Title 1">
            <a:extLst>
              <a:ext uri="{FF2B5EF4-FFF2-40B4-BE49-F238E27FC236}">
                <a16:creationId xmlns:a16="http://schemas.microsoft.com/office/drawing/2014/main" id="{922857CD-7972-4D46-B0C5-E2BBB73FB054}"/>
              </a:ext>
            </a:extLst>
          </p:cNvPr>
          <p:cNvSpPr txBox="1">
            <a:spLocks/>
          </p:cNvSpPr>
          <p:nvPr/>
        </p:nvSpPr>
        <p:spPr>
          <a:xfrm>
            <a:off x="9202182" y="4415351"/>
            <a:ext cx="2433281" cy="479685"/>
          </a:xfrm>
          <a:prstGeom prst="rect">
            <a:avLst/>
          </a:prstGeom>
        </p:spPr>
        <p:txBody>
          <a:bodyPr vert="horz" wrap="square" lIns="74295" tIns="0" rIns="74295" bIns="37148" rtlCol="0" anchor="t">
            <a:noAutofit/>
          </a:bodyPr>
          <a:lstStyle>
            <a:lvl1pPr algn="l" defTabSz="914400" rtl="0" eaLnBrk="1" latinLnBrk="0" hangingPunct="1">
              <a:lnSpc>
                <a:spcPct val="90000"/>
              </a:lnSpc>
              <a:spcBef>
                <a:spcPct val="0"/>
              </a:spcBef>
              <a:buNone/>
              <a:defRPr sz="4400" kern="1200">
                <a:solidFill>
                  <a:srgbClr val="00A0DE"/>
                </a:solidFill>
                <a:latin typeface="Segoe UI" panose="020B0502040204020203" pitchFamily="34" charset="0"/>
                <a:ea typeface="+mj-ea"/>
                <a:cs typeface="Segoe UI" panose="020B0502040204020203" pitchFamily="34" charset="0"/>
              </a:defRPr>
            </a:lvl1pPr>
          </a:lstStyle>
          <a:p>
            <a:pPr marL="0" marR="0" lvl="0" indent="0" algn="ctr" defTabSz="742950" rtl="0" eaLnBrk="1" fontAlgn="auto" latinLnBrk="0" hangingPunct="1">
              <a:lnSpc>
                <a:spcPct val="70000"/>
              </a:lnSpc>
              <a:spcBef>
                <a:spcPct val="0"/>
              </a:spcBef>
              <a:spcAft>
                <a:spcPts val="0"/>
              </a:spcAft>
              <a:buClrTx/>
              <a:buSzTx/>
              <a:buFontTx/>
              <a:buNone/>
              <a:tabLst/>
              <a:defRPr/>
            </a:pPr>
            <a:r>
              <a:rPr kumimoji="0" lang="en-GB" sz="1800" b="1" i="0" u="none" strike="noStrike" kern="1200" cap="none" spc="0" normalizeH="0" baseline="0" noProof="0">
                <a:ln>
                  <a:noFill/>
                </a:ln>
                <a:gradFill>
                  <a:gsLst>
                    <a:gs pos="0">
                      <a:srgbClr val="00A0DF"/>
                    </a:gs>
                    <a:gs pos="100000">
                      <a:srgbClr val="00E1D9"/>
                    </a:gs>
                  </a:gsLst>
                  <a:lin ang="4800000" scaled="0"/>
                </a:gradFill>
                <a:effectLst/>
                <a:uLnTx/>
                <a:uFillTx/>
                <a:latin typeface="Segoe UI Light"/>
                <a:ea typeface="+mj-ea"/>
                <a:cs typeface="Segoe UI" panose="020B0502040204020203" pitchFamily="34" charset="0"/>
              </a:rPr>
              <a:t>SYSTEM DYNAMICS</a:t>
            </a:r>
          </a:p>
        </p:txBody>
      </p:sp>
      <p:pic>
        <p:nvPicPr>
          <p:cNvPr id="14" name="Graphic 13">
            <a:extLst>
              <a:ext uri="{FF2B5EF4-FFF2-40B4-BE49-F238E27FC236}">
                <a16:creationId xmlns:a16="http://schemas.microsoft.com/office/drawing/2014/main" id="{9C347CA9-5A61-47C9-855F-84C9B178D24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57330" y="5035267"/>
            <a:ext cx="1317370" cy="1317370"/>
          </a:xfrm>
          <a:prstGeom prst="rect">
            <a:avLst/>
          </a:prstGeom>
        </p:spPr>
      </p:pic>
      <p:pic>
        <p:nvPicPr>
          <p:cNvPr id="15" name="Graphic 14">
            <a:extLst>
              <a:ext uri="{FF2B5EF4-FFF2-40B4-BE49-F238E27FC236}">
                <a16:creationId xmlns:a16="http://schemas.microsoft.com/office/drawing/2014/main" id="{743929B8-C265-4B42-AC2B-1684366026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3243" y="5122621"/>
            <a:ext cx="576306" cy="565533"/>
          </a:xfrm>
          <a:prstGeom prst="rect">
            <a:avLst/>
          </a:prstGeom>
        </p:spPr>
      </p:pic>
      <p:pic>
        <p:nvPicPr>
          <p:cNvPr id="16" name="Graphic 15">
            <a:extLst>
              <a:ext uri="{FF2B5EF4-FFF2-40B4-BE49-F238E27FC236}">
                <a16:creationId xmlns:a16="http://schemas.microsoft.com/office/drawing/2014/main" id="{2EE209D0-DC65-45AC-B39F-AC7C95A7D4E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051" y="5122621"/>
            <a:ext cx="576306" cy="565533"/>
          </a:xfrm>
          <a:prstGeom prst="rect">
            <a:avLst/>
          </a:prstGeom>
        </p:spPr>
      </p:pic>
      <p:pic>
        <p:nvPicPr>
          <p:cNvPr id="17" name="Graphic 16">
            <a:extLst>
              <a:ext uri="{FF2B5EF4-FFF2-40B4-BE49-F238E27FC236}">
                <a16:creationId xmlns:a16="http://schemas.microsoft.com/office/drawing/2014/main" id="{66D5F1D0-05A2-49F9-8525-D4A8D54014A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12859" y="5122621"/>
            <a:ext cx="576306" cy="565533"/>
          </a:xfrm>
          <a:prstGeom prst="rect">
            <a:avLst/>
          </a:prstGeom>
        </p:spPr>
      </p:pic>
      <p:pic>
        <p:nvPicPr>
          <p:cNvPr id="18" name="Graphic 17">
            <a:extLst>
              <a:ext uri="{FF2B5EF4-FFF2-40B4-BE49-F238E27FC236}">
                <a16:creationId xmlns:a16="http://schemas.microsoft.com/office/drawing/2014/main" id="{E9C9ABAC-F5F0-4832-BE0E-282C55C562F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755693" y="5705186"/>
            <a:ext cx="576306" cy="565533"/>
          </a:xfrm>
          <a:prstGeom prst="rect">
            <a:avLst/>
          </a:prstGeom>
        </p:spPr>
      </p:pic>
      <p:pic>
        <p:nvPicPr>
          <p:cNvPr id="19" name="Graphic 18">
            <a:extLst>
              <a:ext uri="{FF2B5EF4-FFF2-40B4-BE49-F238E27FC236}">
                <a16:creationId xmlns:a16="http://schemas.microsoft.com/office/drawing/2014/main" id="{A57A07F4-EFC3-4EB1-A861-E586948296C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381206" y="5708575"/>
            <a:ext cx="576306" cy="565533"/>
          </a:xfrm>
          <a:prstGeom prst="rect">
            <a:avLst/>
          </a:prstGeom>
        </p:spPr>
      </p:pic>
      <p:pic>
        <p:nvPicPr>
          <p:cNvPr id="32" name="Picture 2" descr="SDGs - Goedwerk Foundation">
            <a:extLst>
              <a:ext uri="{FF2B5EF4-FFF2-40B4-BE49-F238E27FC236}">
                <a16:creationId xmlns:a16="http://schemas.microsoft.com/office/drawing/2014/main" id="{BBE1FF6C-7D1D-4BC4-9C31-BDA20951EF8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81206" y="52552"/>
            <a:ext cx="2816359" cy="2816359"/>
          </a:xfrm>
          <a:prstGeom prst="rect">
            <a:avLst/>
          </a:prstGeom>
          <a:noFill/>
          <a:extLst>
            <a:ext uri="{909E8E84-426E-40DD-AFC4-6F175D3DCCD1}">
              <a14:hiddenFill xmlns:a14="http://schemas.microsoft.com/office/drawing/2010/main">
                <a:solidFill>
                  <a:srgbClr val="FFFFFF"/>
                </a:solidFill>
              </a14:hiddenFill>
            </a:ext>
          </a:extLst>
        </p:spPr>
      </p:pic>
      <p:sp>
        <p:nvSpPr>
          <p:cNvPr id="4" name="Gelijkbenige driehoek 3">
            <a:extLst>
              <a:ext uri="{FF2B5EF4-FFF2-40B4-BE49-F238E27FC236}">
                <a16:creationId xmlns:a16="http://schemas.microsoft.com/office/drawing/2014/main" id="{CC977AA8-2807-4B22-BC73-ACCB69CA443E}"/>
              </a:ext>
            </a:extLst>
          </p:cNvPr>
          <p:cNvSpPr/>
          <p:nvPr/>
        </p:nvSpPr>
        <p:spPr>
          <a:xfrm>
            <a:off x="6096001" y="2400139"/>
            <a:ext cx="5432506" cy="1624239"/>
          </a:xfrm>
          <a:prstGeom prst="triangle">
            <a:avLst/>
          </a:prstGeom>
          <a:solidFill>
            <a:schemeClr val="bg1">
              <a:lumMod val="95000"/>
            </a:schemeClr>
          </a:solidFill>
          <a:ln/>
        </p:spPr>
        <p:style>
          <a:lnRef idx="1">
            <a:schemeClr val="accent3"/>
          </a:lnRef>
          <a:fillRef idx="2">
            <a:schemeClr val="accent3"/>
          </a:fillRef>
          <a:effectRef idx="1">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a:ln w="0"/>
              <a:solidFill>
                <a:srgbClr val="009FDE"/>
              </a:solidFill>
              <a:effectLst>
                <a:outerShdw blurRad="38100" dist="25400" dir="5400000" algn="ctr" rotWithShape="0">
                  <a:srgbClr val="6E747A">
                    <a:alpha val="43000"/>
                  </a:srgbClr>
                </a:outerShdw>
              </a:effectLst>
              <a:uLnTx/>
              <a:uFillTx/>
              <a:latin typeface="Segoe UI Light"/>
              <a:ea typeface="+mn-ea"/>
              <a:cs typeface="+mn-cs"/>
            </a:endParaRPr>
          </a:p>
        </p:txBody>
      </p:sp>
      <p:sp>
        <p:nvSpPr>
          <p:cNvPr id="43" name="Title 1">
            <a:extLst>
              <a:ext uri="{FF2B5EF4-FFF2-40B4-BE49-F238E27FC236}">
                <a16:creationId xmlns:a16="http://schemas.microsoft.com/office/drawing/2014/main" id="{C66EC20B-CB0B-41EA-A4F1-C05E63B8B1E4}"/>
              </a:ext>
            </a:extLst>
          </p:cNvPr>
          <p:cNvSpPr txBox="1">
            <a:spLocks/>
          </p:cNvSpPr>
          <p:nvPr/>
        </p:nvSpPr>
        <p:spPr>
          <a:xfrm>
            <a:off x="7100560" y="3283687"/>
            <a:ext cx="3383777" cy="487959"/>
          </a:xfrm>
          <a:prstGeom prst="rect">
            <a:avLst/>
          </a:prstGeom>
        </p:spPr>
        <p:txBody>
          <a:bodyPr vert="horz" wrap="square" lIns="74295" tIns="0" rIns="74295" bIns="37148" rtlCol="0" anchor="t">
            <a:noAutofit/>
          </a:bodyPr>
          <a:lstStyle>
            <a:lvl1pPr algn="l" defTabSz="914400" rtl="0" eaLnBrk="1" latinLnBrk="0" hangingPunct="1">
              <a:lnSpc>
                <a:spcPct val="90000"/>
              </a:lnSpc>
              <a:spcBef>
                <a:spcPct val="0"/>
              </a:spcBef>
              <a:buNone/>
              <a:defRPr sz="4400" kern="1200">
                <a:solidFill>
                  <a:srgbClr val="00A0DE"/>
                </a:solidFill>
                <a:latin typeface="Segoe UI" panose="020B0502040204020203" pitchFamily="34" charset="0"/>
                <a:ea typeface="+mj-ea"/>
                <a:cs typeface="Segoe UI" panose="020B0502040204020203" pitchFamily="34" charset="0"/>
              </a:defRPr>
            </a:lvl1pPr>
          </a:lstStyle>
          <a:p>
            <a:pPr marL="0" marR="0" lvl="0" indent="0" algn="ctr" defTabSz="742950" rtl="0" eaLnBrk="1" fontAlgn="auto" latinLnBrk="0" hangingPunct="1">
              <a:lnSpc>
                <a:spcPct val="70000"/>
              </a:lnSpc>
              <a:spcBef>
                <a:spcPct val="0"/>
              </a:spcBef>
              <a:spcAft>
                <a:spcPts val="0"/>
              </a:spcAft>
              <a:buClrTx/>
              <a:buSzTx/>
              <a:buFontTx/>
              <a:buNone/>
              <a:tabLst/>
              <a:defRPr/>
            </a:pPr>
            <a:r>
              <a:rPr kumimoji="0" lang="en-GB" sz="1800" b="1" i="0" u="none" strike="noStrike" kern="1200" cap="none" spc="0" normalizeH="0" baseline="0" noProof="0">
                <a:ln>
                  <a:noFill/>
                </a:ln>
                <a:gradFill>
                  <a:gsLst>
                    <a:gs pos="0">
                      <a:srgbClr val="00A0DF"/>
                    </a:gs>
                    <a:gs pos="100000">
                      <a:srgbClr val="00E1D9"/>
                    </a:gs>
                  </a:gsLst>
                  <a:lin ang="4800000" scaled="0"/>
                </a:gradFill>
                <a:effectLst/>
                <a:uLnTx/>
                <a:uFillTx/>
                <a:latin typeface="Segoe UI Light"/>
                <a:ea typeface="+mj-ea"/>
                <a:cs typeface="Segoe UI" panose="020B0502040204020203" pitchFamily="34" charset="0"/>
              </a:rPr>
              <a:t>BETTER DECISIONS </a:t>
            </a:r>
            <a:br>
              <a:rPr kumimoji="0" lang="en-GB" sz="1800" b="1" i="0" u="none" strike="noStrike" kern="1200" cap="none" spc="0" normalizeH="0" baseline="0" noProof="0">
                <a:ln>
                  <a:noFill/>
                </a:ln>
                <a:gradFill>
                  <a:gsLst>
                    <a:gs pos="0">
                      <a:srgbClr val="00A0DF"/>
                    </a:gs>
                    <a:gs pos="100000">
                      <a:srgbClr val="00E1D9"/>
                    </a:gs>
                  </a:gsLst>
                  <a:lin ang="4800000" scaled="0"/>
                </a:gradFill>
                <a:effectLst/>
                <a:uLnTx/>
                <a:uFillTx/>
                <a:latin typeface="Segoe UI Light"/>
                <a:ea typeface="+mj-ea"/>
                <a:cs typeface="Segoe UI" panose="020B0502040204020203" pitchFamily="34" charset="0"/>
              </a:rPr>
            </a:br>
            <a:r>
              <a:rPr kumimoji="0" lang="en-GB" sz="1800" b="1" i="0" u="none" strike="noStrike" kern="1200" cap="none" spc="0" normalizeH="0" baseline="0" noProof="0">
                <a:ln>
                  <a:noFill/>
                </a:ln>
                <a:gradFill>
                  <a:gsLst>
                    <a:gs pos="0">
                      <a:srgbClr val="00A0DF"/>
                    </a:gs>
                    <a:gs pos="100000">
                      <a:srgbClr val="00E1D9"/>
                    </a:gs>
                  </a:gsLst>
                  <a:lin ang="4800000" scaled="0"/>
                </a:gradFill>
                <a:effectLst/>
                <a:uLnTx/>
                <a:uFillTx/>
                <a:latin typeface="Segoe UI Light"/>
                <a:ea typeface="+mj-ea"/>
                <a:cs typeface="Segoe UI" panose="020B0502040204020203" pitchFamily="34" charset="0"/>
              </a:rPr>
              <a:t>IMPACTING WATER</a:t>
            </a:r>
            <a:endParaRPr kumimoji="0" lang="en-GB" sz="2800" b="1" i="0" u="none" strike="noStrike" kern="1200" cap="none" spc="0" normalizeH="0" baseline="0" noProof="0">
              <a:ln>
                <a:noFill/>
              </a:ln>
              <a:solidFill>
                <a:srgbClr val="FFFFFF"/>
              </a:solidFill>
              <a:effectLst/>
              <a:uLnTx/>
              <a:uFillTx/>
              <a:latin typeface="Segoe UI Light"/>
              <a:ea typeface="+mj-ea"/>
              <a:cs typeface="Segoe UI" panose="020B0502040204020203" pitchFamily="34" charset="0"/>
            </a:endParaRPr>
          </a:p>
        </p:txBody>
      </p:sp>
    </p:spTree>
    <p:extLst>
      <p:ext uri="{BB962C8B-B14F-4D97-AF65-F5344CB8AC3E}">
        <p14:creationId xmlns:p14="http://schemas.microsoft.com/office/powerpoint/2010/main" val="4000841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313F-5587-903A-A6F3-7FAD4BE73507}"/>
              </a:ext>
            </a:extLst>
          </p:cNvPr>
          <p:cNvSpPr>
            <a:spLocks noGrp="1"/>
          </p:cNvSpPr>
          <p:nvPr>
            <p:ph type="title"/>
          </p:nvPr>
        </p:nvSpPr>
        <p:spPr>
          <a:xfrm>
            <a:off x="838199" y="365125"/>
            <a:ext cx="11018855" cy="1325563"/>
          </a:xfrm>
        </p:spPr>
        <p:txBody>
          <a:bodyPr/>
          <a:lstStyle/>
          <a:p>
            <a:r>
              <a:rPr lang="en-GB" dirty="0"/>
              <a:t>THE CASE: WATER SHORTAGE IN THE KONYA BASIN</a:t>
            </a:r>
          </a:p>
        </p:txBody>
      </p:sp>
      <p:sp>
        <p:nvSpPr>
          <p:cNvPr id="10" name="Rectangle 9">
            <a:extLst>
              <a:ext uri="{FF2B5EF4-FFF2-40B4-BE49-F238E27FC236}">
                <a16:creationId xmlns:a16="http://schemas.microsoft.com/office/drawing/2014/main" id="{1EFBCF4D-F841-BB8B-1CF7-ECD00B112829}"/>
              </a:ext>
            </a:extLst>
          </p:cNvPr>
          <p:cNvSpPr/>
          <p:nvPr/>
        </p:nvSpPr>
        <p:spPr>
          <a:xfrm>
            <a:off x="838199" y="1366221"/>
            <a:ext cx="10338995" cy="16566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0" i="0" u="none" strike="noStrike" kern="1200" cap="none" spc="0" normalizeH="0" baseline="0" noProof="0" dirty="0" err="1">
                <a:ln>
                  <a:noFill/>
                </a:ln>
                <a:solidFill>
                  <a:srgbClr val="000000"/>
                </a:solidFill>
                <a:effectLst/>
                <a:uLnTx/>
                <a:uFillTx/>
                <a:latin typeface="Segoe UI Light"/>
                <a:ea typeface="+mn-ea"/>
                <a:cs typeface="+mn-cs"/>
              </a:rPr>
              <a:t>Türkiye</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 will become a "water-poor" country in the next 20 years</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Segoe UI Light"/>
                <a:ea typeface="+mn-ea"/>
                <a:cs typeface="+mn-cs"/>
              </a:rPr>
              <a:t>Particularly the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Konya Basin </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experiences water shortages</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lang="en-GB" sz="2200" dirty="0">
                <a:solidFill>
                  <a:srgbClr val="000000"/>
                </a:solidFill>
                <a:latin typeface="Segoe UI Light"/>
              </a:rPr>
              <a:t>Causes include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extreme droughts </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and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excessive abstraction </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of water for agriculture</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1" i="0" u="none" strike="noStrike" kern="1200" cap="none" spc="0" normalizeH="0" baseline="0" noProof="0" dirty="0">
                <a:ln>
                  <a:noFill/>
                </a:ln>
                <a:solidFill>
                  <a:srgbClr val="000000"/>
                </a:solidFill>
                <a:effectLst/>
                <a:uLnTx/>
                <a:uFillTx/>
                <a:latin typeface="Segoe UI Light"/>
                <a:ea typeface="+mn-ea"/>
                <a:cs typeface="+mn-cs"/>
              </a:rPr>
              <a:t>Lake </a:t>
            </a:r>
            <a:r>
              <a:rPr kumimoji="0" lang="en-GB" sz="2200" b="1" i="0" u="none" strike="noStrike" kern="1200" cap="none" spc="0" normalizeH="0" baseline="0" noProof="0" dirty="0" err="1">
                <a:ln>
                  <a:noFill/>
                </a:ln>
                <a:solidFill>
                  <a:srgbClr val="000000"/>
                </a:solidFill>
                <a:effectLst/>
                <a:uLnTx/>
                <a:uFillTx/>
                <a:latin typeface="Segoe UI Light"/>
                <a:ea typeface="+mn-ea"/>
                <a:cs typeface="+mn-cs"/>
              </a:rPr>
              <a:t>Tuz</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 </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has significantly reduced in size</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lang="en-GB" sz="2200" dirty="0">
                <a:solidFill>
                  <a:srgbClr val="000000"/>
                </a:solidFill>
                <a:latin typeface="Segoe UI Light"/>
              </a:rPr>
              <a:t>Various stakeholders make use of the water in the basin and the lake</a:t>
            </a:r>
            <a:endParaRPr kumimoji="0" lang="en-GB" sz="2200" b="0" i="0" u="none" strike="noStrike" kern="1200" cap="none" spc="0" normalizeH="0" baseline="0" noProof="0" dirty="0">
              <a:ln>
                <a:noFill/>
              </a:ln>
              <a:solidFill>
                <a:srgbClr val="000000"/>
              </a:solidFill>
              <a:effectLst/>
              <a:uLnTx/>
              <a:uFillTx/>
              <a:latin typeface="Segoe UI Light"/>
              <a:ea typeface="+mn-ea"/>
              <a:cs typeface="+mn-cs"/>
            </a:endParaRPr>
          </a:p>
        </p:txBody>
      </p:sp>
      <p:pic>
        <p:nvPicPr>
          <p:cNvPr id="31" name="Picture 30">
            <a:extLst>
              <a:ext uri="{FF2B5EF4-FFF2-40B4-BE49-F238E27FC236}">
                <a16:creationId xmlns:a16="http://schemas.microsoft.com/office/drawing/2014/main" id="{E59BDA4C-CFEB-2089-3ACB-9CB0A04EA541}"/>
              </a:ext>
            </a:extLst>
          </p:cNvPr>
          <p:cNvPicPr>
            <a:picLocks noChangeAspect="1"/>
          </p:cNvPicPr>
          <p:nvPr/>
        </p:nvPicPr>
        <p:blipFill>
          <a:blip r:embed="rId3"/>
          <a:stretch>
            <a:fillRect/>
          </a:stretch>
        </p:blipFill>
        <p:spPr>
          <a:xfrm>
            <a:off x="1042942" y="3406996"/>
            <a:ext cx="3356936" cy="3085879"/>
          </a:xfrm>
          <a:prstGeom prst="rect">
            <a:avLst/>
          </a:prstGeom>
        </p:spPr>
      </p:pic>
      <p:pic>
        <p:nvPicPr>
          <p:cNvPr id="33" name="Picture 32">
            <a:extLst>
              <a:ext uri="{FF2B5EF4-FFF2-40B4-BE49-F238E27FC236}">
                <a16:creationId xmlns:a16="http://schemas.microsoft.com/office/drawing/2014/main" id="{0650A552-B0B3-9FC5-F8DD-1CF4BCA428DE}"/>
              </a:ext>
            </a:extLst>
          </p:cNvPr>
          <p:cNvPicPr>
            <a:picLocks noChangeAspect="1"/>
          </p:cNvPicPr>
          <p:nvPr/>
        </p:nvPicPr>
        <p:blipFill>
          <a:blip r:embed="rId4"/>
          <a:stretch>
            <a:fillRect/>
          </a:stretch>
        </p:blipFill>
        <p:spPr>
          <a:xfrm>
            <a:off x="6575756" y="3509819"/>
            <a:ext cx="4472348" cy="2983056"/>
          </a:xfrm>
          <a:prstGeom prst="rect">
            <a:avLst/>
          </a:prstGeom>
        </p:spPr>
      </p:pic>
    </p:spTree>
    <p:extLst>
      <p:ext uri="{BB962C8B-B14F-4D97-AF65-F5344CB8AC3E}">
        <p14:creationId xmlns:p14="http://schemas.microsoft.com/office/powerpoint/2010/main" val="512792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313F-5587-903A-A6F3-7FAD4BE73507}"/>
              </a:ext>
            </a:extLst>
          </p:cNvPr>
          <p:cNvSpPr>
            <a:spLocks noGrp="1"/>
          </p:cNvSpPr>
          <p:nvPr>
            <p:ph type="title"/>
          </p:nvPr>
        </p:nvSpPr>
        <p:spPr/>
        <p:txBody>
          <a:bodyPr/>
          <a:lstStyle/>
          <a:p>
            <a:r>
              <a:rPr lang="en-GB" dirty="0"/>
              <a:t>THE CASE: THE KONYA BASIN</a:t>
            </a:r>
          </a:p>
        </p:txBody>
      </p:sp>
      <p:sp>
        <p:nvSpPr>
          <p:cNvPr id="11" name="Rectangle 10">
            <a:extLst>
              <a:ext uri="{FF2B5EF4-FFF2-40B4-BE49-F238E27FC236}">
                <a16:creationId xmlns:a16="http://schemas.microsoft.com/office/drawing/2014/main" id="{1EF6BE25-BAFA-1B14-F890-05A5EA8ABF98}"/>
              </a:ext>
            </a:extLst>
          </p:cNvPr>
          <p:cNvSpPr/>
          <p:nvPr/>
        </p:nvSpPr>
        <p:spPr>
          <a:xfrm>
            <a:off x="9015744" y="582253"/>
            <a:ext cx="2338056" cy="82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Lakes in the basin, are a habitat to aquatic animals and plants</a:t>
            </a:r>
          </a:p>
        </p:txBody>
      </p:sp>
      <p:sp>
        <p:nvSpPr>
          <p:cNvPr id="13" name="Rectangle 12">
            <a:extLst>
              <a:ext uri="{FF2B5EF4-FFF2-40B4-BE49-F238E27FC236}">
                <a16:creationId xmlns:a16="http://schemas.microsoft.com/office/drawing/2014/main" id="{86BD1CB3-6156-744B-8A8C-202AAC1129F1}"/>
              </a:ext>
            </a:extLst>
          </p:cNvPr>
          <p:cNvSpPr/>
          <p:nvPr/>
        </p:nvSpPr>
        <p:spPr>
          <a:xfrm>
            <a:off x="9581863" y="2600084"/>
            <a:ext cx="2234999" cy="13255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People live in the rural areas of the basin, where they grow crops such as maize, sugar cane and others – some of which are very water-intensive</a:t>
            </a:r>
          </a:p>
        </p:txBody>
      </p:sp>
      <p:sp>
        <p:nvSpPr>
          <p:cNvPr id="16" name="Rectangle 15">
            <a:extLst>
              <a:ext uri="{FF2B5EF4-FFF2-40B4-BE49-F238E27FC236}">
                <a16:creationId xmlns:a16="http://schemas.microsoft.com/office/drawing/2014/main" id="{D03F2C0A-7CEF-F92F-63A1-8044BF37B62F}"/>
              </a:ext>
            </a:extLst>
          </p:cNvPr>
          <p:cNvSpPr/>
          <p:nvPr/>
        </p:nvSpPr>
        <p:spPr>
          <a:xfrm>
            <a:off x="9999976" y="4212741"/>
            <a:ext cx="1962018" cy="118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People live in the cities and work and recreate in the wider area</a:t>
            </a:r>
          </a:p>
        </p:txBody>
      </p:sp>
      <p:grpSp>
        <p:nvGrpSpPr>
          <p:cNvPr id="39" name="Group 38">
            <a:extLst>
              <a:ext uri="{FF2B5EF4-FFF2-40B4-BE49-F238E27FC236}">
                <a16:creationId xmlns:a16="http://schemas.microsoft.com/office/drawing/2014/main" id="{3C260399-1A02-6011-34D7-3B3B1114BF54}"/>
              </a:ext>
            </a:extLst>
          </p:cNvPr>
          <p:cNvGrpSpPr/>
          <p:nvPr/>
        </p:nvGrpSpPr>
        <p:grpSpPr>
          <a:xfrm>
            <a:off x="464455" y="1225625"/>
            <a:ext cx="2711803" cy="1189978"/>
            <a:chOff x="464455" y="1225625"/>
            <a:chExt cx="2711803" cy="1189978"/>
          </a:xfrm>
        </p:grpSpPr>
        <p:pic>
          <p:nvPicPr>
            <p:cNvPr id="22" name="Graphic 21" descr="Dim (Medium Sun) outline">
              <a:extLst>
                <a:ext uri="{FF2B5EF4-FFF2-40B4-BE49-F238E27FC236}">
                  <a16:creationId xmlns:a16="http://schemas.microsoft.com/office/drawing/2014/main" id="{5A2CBADA-64BF-2A17-2271-18389CEB137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64455" y="1409333"/>
              <a:ext cx="747490" cy="747490"/>
            </a:xfrm>
            <a:prstGeom prst="rect">
              <a:avLst/>
            </a:prstGeom>
          </p:spPr>
        </p:pic>
        <p:sp>
          <p:nvSpPr>
            <p:cNvPr id="24" name="Rectangle 23">
              <a:extLst>
                <a:ext uri="{FF2B5EF4-FFF2-40B4-BE49-F238E27FC236}">
                  <a16:creationId xmlns:a16="http://schemas.microsoft.com/office/drawing/2014/main" id="{93F1B343-78D9-2960-86E2-A1AC56E2EB25}"/>
                </a:ext>
              </a:extLst>
            </p:cNvPr>
            <p:cNvSpPr/>
            <p:nvPr/>
          </p:nvSpPr>
          <p:spPr>
            <a:xfrm>
              <a:off x="1198943" y="1225625"/>
              <a:ext cx="1977315" cy="118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Global warming causes the droughts in the region to become more severe</a:t>
              </a:r>
            </a:p>
          </p:txBody>
        </p:sp>
      </p:grpSp>
      <p:sp>
        <p:nvSpPr>
          <p:cNvPr id="42" name="Rectangle 41">
            <a:extLst>
              <a:ext uri="{FF2B5EF4-FFF2-40B4-BE49-F238E27FC236}">
                <a16:creationId xmlns:a16="http://schemas.microsoft.com/office/drawing/2014/main" id="{42AD68FB-C9CB-652A-F010-A35D8A77BDC2}"/>
              </a:ext>
            </a:extLst>
          </p:cNvPr>
          <p:cNvSpPr/>
          <p:nvPr/>
        </p:nvSpPr>
        <p:spPr>
          <a:xfrm>
            <a:off x="9319566" y="1527464"/>
            <a:ext cx="2338056" cy="82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Lake </a:t>
            </a:r>
            <a:r>
              <a:rPr kumimoji="0" lang="en-GB" sz="1600" b="0" i="0" u="none" strike="noStrike" kern="1200" cap="none" spc="0" normalizeH="0" baseline="0" noProof="0" dirty="0" err="1">
                <a:ln>
                  <a:noFill/>
                </a:ln>
                <a:solidFill>
                  <a:srgbClr val="000000"/>
                </a:solidFill>
                <a:effectLst/>
                <a:uLnTx/>
                <a:uFillTx/>
                <a:latin typeface="Segoe UI Light"/>
                <a:ea typeface="+mn-ea"/>
                <a:cs typeface="+mn-cs"/>
              </a:rPr>
              <a:t>Tuz</a:t>
            </a:r>
            <a:r>
              <a:rPr kumimoji="0" lang="en-GB" sz="1600" b="0" i="0" u="none" strike="noStrike" kern="1200" cap="none" spc="0" normalizeH="0" baseline="0" noProof="0" dirty="0">
                <a:ln>
                  <a:noFill/>
                </a:ln>
                <a:solidFill>
                  <a:srgbClr val="000000"/>
                </a:solidFill>
                <a:effectLst/>
                <a:uLnTx/>
                <a:uFillTx/>
                <a:latin typeface="Segoe UI Light"/>
                <a:ea typeface="+mn-ea"/>
                <a:cs typeface="+mn-cs"/>
              </a:rPr>
              <a:t> is often visited by tourists and locals</a:t>
            </a:r>
          </a:p>
        </p:txBody>
      </p:sp>
      <p:grpSp>
        <p:nvGrpSpPr>
          <p:cNvPr id="56" name="Group 55">
            <a:extLst>
              <a:ext uri="{FF2B5EF4-FFF2-40B4-BE49-F238E27FC236}">
                <a16:creationId xmlns:a16="http://schemas.microsoft.com/office/drawing/2014/main" id="{ADD4CBE8-B917-6F8E-1516-16CD51D1B362}"/>
              </a:ext>
            </a:extLst>
          </p:cNvPr>
          <p:cNvGrpSpPr/>
          <p:nvPr/>
        </p:nvGrpSpPr>
        <p:grpSpPr>
          <a:xfrm>
            <a:off x="555619" y="2703391"/>
            <a:ext cx="2620639" cy="1739008"/>
            <a:chOff x="555619" y="2703391"/>
            <a:chExt cx="2620639" cy="1739008"/>
          </a:xfrm>
        </p:grpSpPr>
        <p:sp>
          <p:nvSpPr>
            <p:cNvPr id="40" name="Rectangle 39">
              <a:extLst>
                <a:ext uri="{FF2B5EF4-FFF2-40B4-BE49-F238E27FC236}">
                  <a16:creationId xmlns:a16="http://schemas.microsoft.com/office/drawing/2014/main" id="{42EA42CB-5BE1-81AE-4917-BB1E8F462EB1}"/>
                </a:ext>
              </a:extLst>
            </p:cNvPr>
            <p:cNvSpPr/>
            <p:nvPr/>
          </p:nvSpPr>
          <p:spPr>
            <a:xfrm>
              <a:off x="1198943" y="2703391"/>
              <a:ext cx="1977315" cy="1739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The central &amp; local government have been scrutinized for not making better policies around water management in the region</a:t>
              </a:r>
            </a:p>
          </p:txBody>
        </p:sp>
        <p:pic>
          <p:nvPicPr>
            <p:cNvPr id="55" name="Graphic 54" descr="Bank outline">
              <a:extLst>
                <a:ext uri="{FF2B5EF4-FFF2-40B4-BE49-F238E27FC236}">
                  <a16:creationId xmlns:a16="http://schemas.microsoft.com/office/drawing/2014/main" id="{3DA817E3-4DC9-37BA-927C-F832A03C946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5619" y="2805665"/>
              <a:ext cx="643324" cy="643324"/>
            </a:xfrm>
            <a:prstGeom prst="rect">
              <a:avLst/>
            </a:prstGeom>
          </p:spPr>
        </p:pic>
      </p:grpSp>
      <p:grpSp>
        <p:nvGrpSpPr>
          <p:cNvPr id="64" name="Group 63">
            <a:extLst>
              <a:ext uri="{FF2B5EF4-FFF2-40B4-BE49-F238E27FC236}">
                <a16:creationId xmlns:a16="http://schemas.microsoft.com/office/drawing/2014/main" id="{7BAEB842-64CC-2C4E-89C4-86237A956B94}"/>
              </a:ext>
            </a:extLst>
          </p:cNvPr>
          <p:cNvGrpSpPr/>
          <p:nvPr/>
        </p:nvGrpSpPr>
        <p:grpSpPr>
          <a:xfrm>
            <a:off x="516538" y="4654874"/>
            <a:ext cx="2659720" cy="2036163"/>
            <a:chOff x="516538" y="4654874"/>
            <a:chExt cx="2659720" cy="2036163"/>
          </a:xfrm>
        </p:grpSpPr>
        <p:sp>
          <p:nvSpPr>
            <p:cNvPr id="57" name="Rectangle 56">
              <a:extLst>
                <a:ext uri="{FF2B5EF4-FFF2-40B4-BE49-F238E27FC236}">
                  <a16:creationId xmlns:a16="http://schemas.microsoft.com/office/drawing/2014/main" id="{0CA61A35-A146-9FB0-C946-AFC927AE08B2}"/>
                </a:ext>
              </a:extLst>
            </p:cNvPr>
            <p:cNvSpPr/>
            <p:nvPr/>
          </p:nvSpPr>
          <p:spPr>
            <a:xfrm>
              <a:off x="1198943" y="4654874"/>
              <a:ext cx="1977315" cy="2036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lang="en-GB" sz="1600" dirty="0">
                  <a:solidFill>
                    <a:srgbClr val="000000"/>
                  </a:solidFill>
                  <a:latin typeface="Segoe UI Light"/>
                </a:rPr>
                <a:t>The downstream region has innovated and started to upscale hydro-electricity, but more and more they are experiencing water shortages</a:t>
              </a:r>
              <a:endParaRPr kumimoji="0" lang="en-GB" sz="1600" b="0" i="0" u="none" strike="noStrike" kern="1200" cap="none" spc="0" normalizeH="0" baseline="0" noProof="0" dirty="0">
                <a:ln>
                  <a:noFill/>
                </a:ln>
                <a:solidFill>
                  <a:srgbClr val="000000"/>
                </a:solidFill>
                <a:effectLst/>
                <a:uLnTx/>
                <a:uFillTx/>
                <a:latin typeface="Segoe UI Light"/>
                <a:ea typeface="+mn-ea"/>
                <a:cs typeface="+mn-cs"/>
              </a:endParaRPr>
            </a:p>
          </p:txBody>
        </p:sp>
        <p:pic>
          <p:nvPicPr>
            <p:cNvPr id="59" name="Graphic 58" descr="Water with solid fill">
              <a:extLst>
                <a:ext uri="{FF2B5EF4-FFF2-40B4-BE49-F238E27FC236}">
                  <a16:creationId xmlns:a16="http://schemas.microsoft.com/office/drawing/2014/main" id="{240FC270-861D-D4C6-FAA8-1FEF86294B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6538" y="5179398"/>
              <a:ext cx="643324" cy="643324"/>
            </a:xfrm>
            <a:prstGeom prst="rect">
              <a:avLst/>
            </a:prstGeom>
          </p:spPr>
        </p:pic>
        <p:pic>
          <p:nvPicPr>
            <p:cNvPr id="61" name="Graphic 60" descr="Close with solid fill">
              <a:extLst>
                <a:ext uri="{FF2B5EF4-FFF2-40B4-BE49-F238E27FC236}">
                  <a16:creationId xmlns:a16="http://schemas.microsoft.com/office/drawing/2014/main" id="{CFB7CB4C-414F-3923-DFE2-6DA2AC6CB92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063" y="5501060"/>
              <a:ext cx="278893" cy="278893"/>
            </a:xfrm>
            <a:prstGeom prst="rect">
              <a:avLst/>
            </a:prstGeom>
          </p:spPr>
        </p:pic>
      </p:grpSp>
      <p:pic>
        <p:nvPicPr>
          <p:cNvPr id="3" name="Picture 2">
            <a:extLst>
              <a:ext uri="{FF2B5EF4-FFF2-40B4-BE49-F238E27FC236}">
                <a16:creationId xmlns:a16="http://schemas.microsoft.com/office/drawing/2014/main" id="{7B3170B6-5586-0165-B168-1FB7BA97A5D8}"/>
              </a:ext>
            </a:extLst>
          </p:cNvPr>
          <p:cNvPicPr>
            <a:picLocks noChangeAspect="1"/>
          </p:cNvPicPr>
          <p:nvPr/>
        </p:nvPicPr>
        <p:blipFill>
          <a:blip r:embed="rId11"/>
          <a:stretch>
            <a:fillRect/>
          </a:stretch>
        </p:blipFill>
        <p:spPr>
          <a:xfrm>
            <a:off x="3247818" y="1191451"/>
            <a:ext cx="5562549" cy="5113399"/>
          </a:xfrm>
          <a:prstGeom prst="rect">
            <a:avLst/>
          </a:prstGeom>
        </p:spPr>
      </p:pic>
      <p:grpSp>
        <p:nvGrpSpPr>
          <p:cNvPr id="4" name="Group 3">
            <a:extLst>
              <a:ext uri="{FF2B5EF4-FFF2-40B4-BE49-F238E27FC236}">
                <a16:creationId xmlns:a16="http://schemas.microsoft.com/office/drawing/2014/main" id="{5A9E1CA7-4096-9CB1-4C83-B0F4561AC567}"/>
              </a:ext>
            </a:extLst>
          </p:cNvPr>
          <p:cNvGrpSpPr/>
          <p:nvPr/>
        </p:nvGrpSpPr>
        <p:grpSpPr>
          <a:xfrm>
            <a:off x="6518995" y="526497"/>
            <a:ext cx="4834805" cy="1575414"/>
            <a:chOff x="6518995" y="582253"/>
            <a:chExt cx="4834805" cy="1575414"/>
          </a:xfrm>
        </p:grpSpPr>
        <p:cxnSp>
          <p:nvCxnSpPr>
            <p:cNvPr id="5" name="Straight Connector 4">
              <a:extLst>
                <a:ext uri="{FF2B5EF4-FFF2-40B4-BE49-F238E27FC236}">
                  <a16:creationId xmlns:a16="http://schemas.microsoft.com/office/drawing/2014/main" id="{D1EF3615-22E1-819A-F22E-04ADEAC2020D}"/>
                </a:ext>
              </a:extLst>
            </p:cNvPr>
            <p:cNvCxnSpPr>
              <a:cxnSpLocks/>
            </p:cNvCxnSpPr>
            <p:nvPr/>
          </p:nvCxnSpPr>
          <p:spPr>
            <a:xfrm flipV="1">
              <a:off x="6518995" y="1177242"/>
              <a:ext cx="2496749" cy="980425"/>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AF9A9A68-67FA-2644-EA7B-850C820D0DD0}"/>
                </a:ext>
              </a:extLst>
            </p:cNvPr>
            <p:cNvSpPr/>
            <p:nvPr/>
          </p:nvSpPr>
          <p:spPr>
            <a:xfrm>
              <a:off x="9015744" y="582253"/>
              <a:ext cx="2338056" cy="82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Lakes in the basin, are a habitat to aquatic animals and plants</a:t>
              </a:r>
            </a:p>
          </p:txBody>
        </p:sp>
      </p:grpSp>
      <p:cxnSp>
        <p:nvCxnSpPr>
          <p:cNvPr id="9" name="Straight Connector 8">
            <a:extLst>
              <a:ext uri="{FF2B5EF4-FFF2-40B4-BE49-F238E27FC236}">
                <a16:creationId xmlns:a16="http://schemas.microsoft.com/office/drawing/2014/main" id="{A82429CD-8D7B-858F-A99A-94FA5B2C472D}"/>
              </a:ext>
            </a:extLst>
          </p:cNvPr>
          <p:cNvCxnSpPr>
            <a:cxnSpLocks/>
          </p:cNvCxnSpPr>
          <p:nvPr/>
        </p:nvCxnSpPr>
        <p:spPr>
          <a:xfrm flipV="1">
            <a:off x="6973556" y="3112004"/>
            <a:ext cx="2608307" cy="26124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46FA7F3-5A0F-0A5E-8522-9EA5FABDAD88}"/>
              </a:ext>
            </a:extLst>
          </p:cNvPr>
          <p:cNvGrpSpPr/>
          <p:nvPr/>
        </p:nvGrpSpPr>
        <p:grpSpPr>
          <a:xfrm>
            <a:off x="5255288" y="4156985"/>
            <a:ext cx="6706706" cy="1189978"/>
            <a:chOff x="5255288" y="4212741"/>
            <a:chExt cx="6706706" cy="1189978"/>
          </a:xfrm>
        </p:grpSpPr>
        <p:cxnSp>
          <p:nvCxnSpPr>
            <p:cNvPr id="17" name="Straight Connector 16">
              <a:extLst>
                <a:ext uri="{FF2B5EF4-FFF2-40B4-BE49-F238E27FC236}">
                  <a16:creationId xmlns:a16="http://schemas.microsoft.com/office/drawing/2014/main" id="{D2AC5F49-0E24-4AC0-B7BE-3922D084D941}"/>
                </a:ext>
              </a:extLst>
            </p:cNvPr>
            <p:cNvCxnSpPr>
              <a:cxnSpLocks/>
              <a:endCxn id="18" idx="1"/>
            </p:cNvCxnSpPr>
            <p:nvPr/>
          </p:nvCxnSpPr>
          <p:spPr>
            <a:xfrm>
              <a:off x="5255288" y="4311082"/>
              <a:ext cx="4744688" cy="49664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1B0F4FE5-004A-0A30-2477-53C703ADBD00}"/>
                </a:ext>
              </a:extLst>
            </p:cNvPr>
            <p:cNvSpPr/>
            <p:nvPr/>
          </p:nvSpPr>
          <p:spPr>
            <a:xfrm>
              <a:off x="9999976" y="4212741"/>
              <a:ext cx="1962018" cy="118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People live in the cities and work and recreate in the wider area</a:t>
              </a:r>
            </a:p>
          </p:txBody>
        </p:sp>
      </p:grpSp>
      <p:sp>
        <p:nvSpPr>
          <p:cNvPr id="21" name="Rectangle 20">
            <a:extLst>
              <a:ext uri="{FF2B5EF4-FFF2-40B4-BE49-F238E27FC236}">
                <a16:creationId xmlns:a16="http://schemas.microsoft.com/office/drawing/2014/main" id="{1314113A-F232-49B4-FA35-697CC3A92DEC}"/>
              </a:ext>
            </a:extLst>
          </p:cNvPr>
          <p:cNvSpPr/>
          <p:nvPr/>
        </p:nvSpPr>
        <p:spPr>
          <a:xfrm>
            <a:off x="1198943" y="1169869"/>
            <a:ext cx="1977315" cy="118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Global warming causes the droughts in the region to become more severe</a:t>
            </a:r>
          </a:p>
        </p:txBody>
      </p:sp>
      <p:grpSp>
        <p:nvGrpSpPr>
          <p:cNvPr id="23" name="Group 22">
            <a:extLst>
              <a:ext uri="{FF2B5EF4-FFF2-40B4-BE49-F238E27FC236}">
                <a16:creationId xmlns:a16="http://schemas.microsoft.com/office/drawing/2014/main" id="{0702768C-6CF8-F69A-1F93-DB0C7C28F57C}"/>
              </a:ext>
            </a:extLst>
          </p:cNvPr>
          <p:cNvGrpSpPr/>
          <p:nvPr/>
        </p:nvGrpSpPr>
        <p:grpSpPr>
          <a:xfrm>
            <a:off x="6901996" y="1471708"/>
            <a:ext cx="4755626" cy="1271830"/>
            <a:chOff x="6901996" y="1527464"/>
            <a:chExt cx="4755626" cy="1271830"/>
          </a:xfrm>
        </p:grpSpPr>
        <p:cxnSp>
          <p:nvCxnSpPr>
            <p:cNvPr id="25" name="Straight Connector 24">
              <a:extLst>
                <a:ext uri="{FF2B5EF4-FFF2-40B4-BE49-F238E27FC236}">
                  <a16:creationId xmlns:a16="http://schemas.microsoft.com/office/drawing/2014/main" id="{70FB20A6-A7E2-DA2C-5340-9899699784C3}"/>
                </a:ext>
              </a:extLst>
            </p:cNvPr>
            <p:cNvCxnSpPr>
              <a:cxnSpLocks/>
              <a:endCxn id="26" idx="1"/>
            </p:cNvCxnSpPr>
            <p:nvPr/>
          </p:nvCxnSpPr>
          <p:spPr>
            <a:xfrm flipV="1">
              <a:off x="6901996" y="1941004"/>
              <a:ext cx="2417570" cy="85829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4D9F08D6-5449-996E-9F3E-FE84319A656F}"/>
                </a:ext>
              </a:extLst>
            </p:cNvPr>
            <p:cNvSpPr/>
            <p:nvPr/>
          </p:nvSpPr>
          <p:spPr>
            <a:xfrm>
              <a:off x="9319566" y="1527464"/>
              <a:ext cx="2338056" cy="827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Lake </a:t>
              </a:r>
              <a:r>
                <a:rPr kumimoji="0" lang="en-GB" sz="1600" b="0" i="0" u="none" strike="noStrike" kern="1200" cap="none" spc="0" normalizeH="0" baseline="0" noProof="0" dirty="0" err="1">
                  <a:ln>
                    <a:noFill/>
                  </a:ln>
                  <a:solidFill>
                    <a:srgbClr val="000000"/>
                  </a:solidFill>
                  <a:effectLst/>
                  <a:uLnTx/>
                  <a:uFillTx/>
                  <a:latin typeface="Segoe UI Light"/>
                  <a:ea typeface="+mn-ea"/>
                  <a:cs typeface="+mn-cs"/>
                </a:rPr>
                <a:t>Tuz</a:t>
              </a:r>
              <a:r>
                <a:rPr kumimoji="0" lang="en-GB" sz="1600" b="0" i="0" u="none" strike="noStrike" kern="1200" cap="none" spc="0" normalizeH="0" baseline="0" noProof="0" dirty="0">
                  <a:ln>
                    <a:noFill/>
                  </a:ln>
                  <a:solidFill>
                    <a:srgbClr val="000000"/>
                  </a:solidFill>
                  <a:effectLst/>
                  <a:uLnTx/>
                  <a:uFillTx/>
                  <a:latin typeface="Segoe UI Light"/>
                  <a:ea typeface="+mn-ea"/>
                  <a:cs typeface="+mn-cs"/>
                </a:rPr>
                <a:t> is often visited by tourists and locals</a:t>
              </a:r>
            </a:p>
          </p:txBody>
        </p:sp>
      </p:grpSp>
      <p:grpSp>
        <p:nvGrpSpPr>
          <p:cNvPr id="27" name="Group 26">
            <a:extLst>
              <a:ext uri="{FF2B5EF4-FFF2-40B4-BE49-F238E27FC236}">
                <a16:creationId xmlns:a16="http://schemas.microsoft.com/office/drawing/2014/main" id="{48F9AC94-2ABD-C24A-5730-A91E03BA65F4}"/>
              </a:ext>
            </a:extLst>
          </p:cNvPr>
          <p:cNvGrpSpPr/>
          <p:nvPr/>
        </p:nvGrpSpPr>
        <p:grpSpPr>
          <a:xfrm>
            <a:off x="6380703" y="4896953"/>
            <a:ext cx="5581291" cy="1738329"/>
            <a:chOff x="6380703" y="4952709"/>
            <a:chExt cx="5581291" cy="1738329"/>
          </a:xfrm>
        </p:grpSpPr>
        <p:sp>
          <p:nvSpPr>
            <p:cNvPr id="28" name="Rectangle 27">
              <a:extLst>
                <a:ext uri="{FF2B5EF4-FFF2-40B4-BE49-F238E27FC236}">
                  <a16:creationId xmlns:a16="http://schemas.microsoft.com/office/drawing/2014/main" id="{0D3D8B00-9982-6CB6-FE21-2522DBA209EF}"/>
                </a:ext>
              </a:extLst>
            </p:cNvPr>
            <p:cNvSpPr/>
            <p:nvPr/>
          </p:nvSpPr>
          <p:spPr>
            <a:xfrm>
              <a:off x="9163550" y="5501060"/>
              <a:ext cx="2798444" cy="11899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Soda companies situated in the region produce soda there, using agricultural inputs from farmers in the region and water from the lakes</a:t>
              </a:r>
            </a:p>
          </p:txBody>
        </p:sp>
        <p:cxnSp>
          <p:nvCxnSpPr>
            <p:cNvPr id="29" name="Straight Connector 28">
              <a:extLst>
                <a:ext uri="{FF2B5EF4-FFF2-40B4-BE49-F238E27FC236}">
                  <a16:creationId xmlns:a16="http://schemas.microsoft.com/office/drawing/2014/main" id="{D9CC0C16-F23F-062F-7035-B6A90EED0188}"/>
                </a:ext>
              </a:extLst>
            </p:cNvPr>
            <p:cNvCxnSpPr>
              <a:cxnSpLocks/>
              <a:endCxn id="28" idx="1"/>
            </p:cNvCxnSpPr>
            <p:nvPr/>
          </p:nvCxnSpPr>
          <p:spPr>
            <a:xfrm>
              <a:off x="6380703" y="4952709"/>
              <a:ext cx="2782847" cy="114334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32" name="Rectangle 31">
            <a:extLst>
              <a:ext uri="{FF2B5EF4-FFF2-40B4-BE49-F238E27FC236}">
                <a16:creationId xmlns:a16="http://schemas.microsoft.com/office/drawing/2014/main" id="{BD978C3A-DB26-499B-9FB8-3C82382C4F9F}"/>
              </a:ext>
            </a:extLst>
          </p:cNvPr>
          <p:cNvSpPr/>
          <p:nvPr/>
        </p:nvSpPr>
        <p:spPr>
          <a:xfrm>
            <a:off x="1198943" y="2647635"/>
            <a:ext cx="1977315" cy="1739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kumimoji="0" lang="en-GB" sz="1600" b="0" i="0" u="none" strike="noStrike" kern="1200" cap="none" spc="0" normalizeH="0" baseline="0" noProof="0" dirty="0">
                <a:ln>
                  <a:noFill/>
                </a:ln>
                <a:solidFill>
                  <a:srgbClr val="000000"/>
                </a:solidFill>
                <a:effectLst/>
                <a:uLnTx/>
                <a:uFillTx/>
                <a:latin typeface="Segoe UI Light"/>
                <a:ea typeface="+mn-ea"/>
                <a:cs typeface="+mn-cs"/>
              </a:rPr>
              <a:t>The central &amp; local government have been scrutinized for not making better policies around water management in the region</a:t>
            </a:r>
          </a:p>
        </p:txBody>
      </p:sp>
      <p:sp>
        <p:nvSpPr>
          <p:cNvPr id="35" name="Rectangle 34">
            <a:extLst>
              <a:ext uri="{FF2B5EF4-FFF2-40B4-BE49-F238E27FC236}">
                <a16:creationId xmlns:a16="http://schemas.microsoft.com/office/drawing/2014/main" id="{8164A4C3-B4C6-217C-0D40-7BB04ADCA834}"/>
              </a:ext>
            </a:extLst>
          </p:cNvPr>
          <p:cNvSpPr/>
          <p:nvPr/>
        </p:nvSpPr>
        <p:spPr>
          <a:xfrm>
            <a:off x="1198943" y="4599118"/>
            <a:ext cx="1977315" cy="20361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defTabSz="914400" rtl="0" eaLnBrk="1" fontAlgn="auto" latinLnBrk="0" hangingPunct="1">
              <a:lnSpc>
                <a:spcPct val="100000"/>
              </a:lnSpc>
              <a:spcBef>
                <a:spcPts val="0"/>
              </a:spcBef>
              <a:spcAft>
                <a:spcPts val="0"/>
              </a:spcAft>
              <a:buClr>
                <a:srgbClr val="00A0DF"/>
              </a:buClr>
              <a:buSzTx/>
              <a:tabLst/>
              <a:defRPr/>
            </a:pPr>
            <a:r>
              <a:rPr lang="en-GB" sz="1600" dirty="0">
                <a:solidFill>
                  <a:srgbClr val="000000"/>
                </a:solidFill>
                <a:latin typeface="Segoe UI Light"/>
              </a:rPr>
              <a:t>The downstream region has innovated and started to upscale hydro-electricity, but more and more they are experiencing water shortages</a:t>
            </a:r>
            <a:endParaRPr kumimoji="0" lang="en-GB" sz="1600" b="0" i="0" u="none" strike="noStrike" kern="1200" cap="none" spc="0" normalizeH="0" baseline="0" noProof="0" dirty="0">
              <a:ln>
                <a:noFill/>
              </a:ln>
              <a:solidFill>
                <a:srgbClr val="000000"/>
              </a:solidFill>
              <a:effectLst/>
              <a:uLnTx/>
              <a:uFillTx/>
              <a:latin typeface="Segoe UI Light"/>
              <a:ea typeface="+mn-ea"/>
              <a:cs typeface="+mn-cs"/>
            </a:endParaRPr>
          </a:p>
        </p:txBody>
      </p:sp>
    </p:spTree>
    <p:extLst>
      <p:ext uri="{BB962C8B-B14F-4D97-AF65-F5344CB8AC3E}">
        <p14:creationId xmlns:p14="http://schemas.microsoft.com/office/powerpoint/2010/main" val="1723126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F313F-5587-903A-A6F3-7FAD4BE73507}"/>
              </a:ext>
            </a:extLst>
          </p:cNvPr>
          <p:cNvSpPr>
            <a:spLocks noGrp="1"/>
          </p:cNvSpPr>
          <p:nvPr>
            <p:ph type="title"/>
          </p:nvPr>
        </p:nvSpPr>
        <p:spPr/>
        <p:txBody>
          <a:bodyPr/>
          <a:lstStyle/>
          <a:p>
            <a:r>
              <a:rPr lang="en-GB" dirty="0"/>
              <a:t>THE CASE: FACTS &amp; FIGURES ABOUT GLOBAL WATER USE</a:t>
            </a:r>
          </a:p>
        </p:txBody>
      </p:sp>
      <p:sp>
        <p:nvSpPr>
          <p:cNvPr id="3" name="Rectangle 2">
            <a:extLst>
              <a:ext uri="{FF2B5EF4-FFF2-40B4-BE49-F238E27FC236}">
                <a16:creationId xmlns:a16="http://schemas.microsoft.com/office/drawing/2014/main" id="{7C6C7591-47F0-CE13-E1DB-939AE2BDDBBF}"/>
              </a:ext>
            </a:extLst>
          </p:cNvPr>
          <p:cNvSpPr/>
          <p:nvPr/>
        </p:nvSpPr>
        <p:spPr>
          <a:xfrm>
            <a:off x="838200" y="1772322"/>
            <a:ext cx="10338995" cy="1814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Segoe UI Light"/>
                <a:ea typeface="+mn-ea"/>
                <a:cs typeface="+mn-cs"/>
              </a:rPr>
              <a:t>Global freshwater use increased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nearly six-fold since 1900</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 from ~500 billion m</a:t>
            </a:r>
            <a:r>
              <a:rPr kumimoji="0" lang="en-GB" sz="2200" b="0" i="0" u="none" strike="noStrike" kern="1200" cap="none" spc="0" normalizeH="0" baseline="30000" noProof="0" dirty="0">
                <a:ln>
                  <a:noFill/>
                </a:ln>
                <a:solidFill>
                  <a:srgbClr val="000000"/>
                </a:solidFill>
                <a:effectLst/>
                <a:uLnTx/>
                <a:uFillTx/>
                <a:latin typeface="Segoe UI Light"/>
                <a:ea typeface="+mn-ea"/>
                <a:cs typeface="+mn-cs"/>
              </a:rPr>
              <a:t>3</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 in 1900 to ~4 trillion m</a:t>
            </a:r>
            <a:r>
              <a:rPr kumimoji="0" lang="en-GB" sz="2200" b="0" i="0" u="none" strike="noStrike" kern="1200" cap="none" spc="0" normalizeH="0" baseline="30000" noProof="0" dirty="0">
                <a:ln>
                  <a:noFill/>
                </a:ln>
                <a:solidFill>
                  <a:srgbClr val="000000"/>
                </a:solidFill>
                <a:effectLst/>
                <a:uLnTx/>
                <a:uFillTx/>
                <a:latin typeface="Segoe UI Light"/>
                <a:ea typeface="+mn-ea"/>
                <a:cs typeface="+mn-cs"/>
              </a:rPr>
              <a:t>3</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 in 2014</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Segoe UI Light"/>
                <a:ea typeface="+mn-ea"/>
                <a:cs typeface="+mn-cs"/>
              </a:rPr>
              <a:t>Globally, an average of around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70% </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of freshwater withdrawal is used in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agriculture</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kumimoji="0" lang="en-GB" sz="2200" b="0" i="0" u="none" strike="noStrike" kern="1200" cap="none" spc="0" normalizeH="0" baseline="0" noProof="0" dirty="0">
                <a:ln>
                  <a:noFill/>
                </a:ln>
                <a:solidFill>
                  <a:srgbClr val="000000"/>
                </a:solidFill>
                <a:effectLst/>
                <a:uLnTx/>
                <a:uFillTx/>
                <a:latin typeface="Segoe UI Light"/>
                <a:ea typeface="+mn-ea"/>
                <a:cs typeface="+mn-cs"/>
              </a:rPr>
              <a:t>Approximately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19%</a:t>
            </a:r>
            <a:r>
              <a:rPr kumimoji="0" lang="en-GB" sz="2200" b="0" i="0" u="none" strike="noStrike" kern="1200" cap="none" spc="0" normalizeH="0" baseline="0" noProof="0" dirty="0">
                <a:ln>
                  <a:noFill/>
                </a:ln>
                <a:solidFill>
                  <a:srgbClr val="000000"/>
                </a:solidFill>
                <a:effectLst/>
                <a:uLnTx/>
                <a:uFillTx/>
                <a:latin typeface="Segoe UI Light"/>
                <a:ea typeface="+mn-ea"/>
                <a:cs typeface="+mn-cs"/>
              </a:rPr>
              <a:t> of global freshwater withdrawal is used for </a:t>
            </a:r>
            <a:r>
              <a:rPr kumimoji="0" lang="en-GB" sz="2200" b="1" i="0" u="none" strike="noStrike" kern="1200" cap="none" spc="0" normalizeH="0" baseline="0" noProof="0" dirty="0">
                <a:ln>
                  <a:noFill/>
                </a:ln>
                <a:solidFill>
                  <a:srgbClr val="000000"/>
                </a:solidFill>
                <a:effectLst/>
                <a:uLnTx/>
                <a:uFillTx/>
                <a:latin typeface="Segoe UI Light"/>
                <a:ea typeface="+mn-ea"/>
                <a:cs typeface="+mn-cs"/>
              </a:rPr>
              <a:t>industrial purposes</a:t>
            </a:r>
          </a:p>
          <a:p>
            <a:pPr marL="285750" marR="0" lvl="0" indent="-285750" defTabSz="914400" rtl="0" eaLnBrk="1" fontAlgn="auto" latinLnBrk="0" hangingPunct="1">
              <a:lnSpc>
                <a:spcPct val="100000"/>
              </a:lnSpc>
              <a:spcBef>
                <a:spcPts val="0"/>
              </a:spcBef>
              <a:spcAft>
                <a:spcPts val="0"/>
              </a:spcAft>
              <a:buClr>
                <a:srgbClr val="00A0DF"/>
              </a:buClr>
              <a:buSzTx/>
              <a:buFont typeface="Arial" panose="020B0604020202020204" pitchFamily="34" charset="0"/>
              <a:buChar char="•"/>
              <a:tabLst/>
              <a:defRPr/>
            </a:pPr>
            <a:r>
              <a:rPr lang="en-GB" sz="2200" dirty="0">
                <a:solidFill>
                  <a:srgbClr val="000000"/>
                </a:solidFill>
                <a:latin typeface="Segoe UI Light"/>
              </a:rPr>
              <a:t>Around </a:t>
            </a:r>
            <a:r>
              <a:rPr lang="en-GB" sz="2200" b="1" dirty="0">
                <a:solidFill>
                  <a:srgbClr val="000000"/>
                </a:solidFill>
                <a:latin typeface="Segoe UI Light"/>
              </a:rPr>
              <a:t>11%</a:t>
            </a:r>
            <a:r>
              <a:rPr lang="en-GB" sz="2200" dirty="0">
                <a:solidFill>
                  <a:srgbClr val="000000"/>
                </a:solidFill>
                <a:latin typeface="Segoe UI Light"/>
              </a:rPr>
              <a:t> of global freshwater withdrawal is used for </a:t>
            </a:r>
            <a:r>
              <a:rPr lang="en-GB" sz="2200" b="1" dirty="0">
                <a:solidFill>
                  <a:srgbClr val="000000"/>
                </a:solidFill>
                <a:latin typeface="Segoe UI Light"/>
              </a:rPr>
              <a:t>domestic purposes</a:t>
            </a:r>
            <a:endParaRPr kumimoji="0" lang="en-GB" sz="2200" b="1" i="0" u="none" strike="noStrike" kern="1200" cap="none" spc="0" normalizeH="0" baseline="0" noProof="0" dirty="0">
              <a:ln>
                <a:noFill/>
              </a:ln>
              <a:solidFill>
                <a:srgbClr val="000000"/>
              </a:solidFill>
              <a:effectLst/>
              <a:uLnTx/>
              <a:uFillTx/>
              <a:latin typeface="Segoe UI Light"/>
              <a:ea typeface="+mn-ea"/>
              <a:cs typeface="+mn-cs"/>
            </a:endParaRPr>
          </a:p>
        </p:txBody>
      </p:sp>
    </p:spTree>
    <p:extLst>
      <p:ext uri="{BB962C8B-B14F-4D97-AF65-F5344CB8AC3E}">
        <p14:creationId xmlns:p14="http://schemas.microsoft.com/office/powerpoint/2010/main" val="123850351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Office Theme">
  <a:themeElements>
    <a:clrScheme name="Custom 4">
      <a:dk1>
        <a:srgbClr val="000000"/>
      </a:dk1>
      <a:lt1>
        <a:srgbClr val="FFFFFF"/>
      </a:lt1>
      <a:dk2>
        <a:srgbClr val="44546A"/>
      </a:dk2>
      <a:lt2>
        <a:srgbClr val="E7E6E6"/>
      </a:lt2>
      <a:accent1>
        <a:srgbClr val="009FDE"/>
      </a:accent1>
      <a:accent2>
        <a:srgbClr val="00C2E4"/>
      </a:accent2>
      <a:accent3>
        <a:srgbClr val="00E0D8"/>
      </a:accent3>
      <a:accent4>
        <a:srgbClr val="7DF9C1"/>
      </a:accent4>
      <a:accent5>
        <a:srgbClr val="F9F871"/>
      </a:accent5>
      <a:accent6>
        <a:srgbClr val="F56961"/>
      </a:accent6>
      <a:hlink>
        <a:srgbClr val="384955"/>
      </a:hlink>
      <a:folHlink>
        <a:srgbClr val="954F72"/>
      </a:folHlink>
    </a:clrScheme>
    <a:fontScheme name="Custom 2">
      <a:majorFont>
        <a:latin typeface="Segoe UI Semibold"/>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6A618E2C5A5C946923B711EFBA4932E" ma:contentTypeVersion="16" ma:contentTypeDescription="Create a new document." ma:contentTypeScope="" ma:versionID="894c5004b660727b1f69d75b4fea25c7">
  <xsd:schema xmlns:xsd="http://www.w3.org/2001/XMLSchema" xmlns:xs="http://www.w3.org/2001/XMLSchema" xmlns:p="http://schemas.microsoft.com/office/2006/metadata/properties" xmlns:ns2="82b5b377-5ded-413d-b4d5-c72a836bb93c" xmlns:ns3="934bf06a-38ee-49b6-9420-ee8f688d1e24" targetNamespace="http://schemas.microsoft.com/office/2006/metadata/properties" ma:root="true" ma:fieldsID="456db0457cfbb3c63a38372f03954455" ns2:_="" ns3:_="">
    <xsd:import namespace="82b5b377-5ded-413d-b4d5-c72a836bb93c"/>
    <xsd:import namespace="934bf06a-38ee-49b6-9420-ee8f688d1e2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b5b377-5ded-413d-b4d5-c72a836bb93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15426440-f91a-46a8-9472-8286bc823be5}" ma:internalName="TaxCatchAll" ma:showField="CatchAllData" ma:web="82b5b377-5ded-413d-b4d5-c72a836bb93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34bf06a-38ee-49b6-9420-ee8f688d1e2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e2eb92b-2f80-4394-b32e-820d5ac9118a"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2b5b377-5ded-413d-b4d5-c72a836bb93c" xsi:nil="true"/>
    <lcf76f155ced4ddcb4097134ff3c332f xmlns="934bf06a-38ee-49b6-9420-ee8f688d1e2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FD055268-7CC8-40D2-852B-FA7006CD5C53}"/>
</file>

<file path=customXml/itemProps2.xml><?xml version="1.0" encoding="utf-8"?>
<ds:datastoreItem xmlns:ds="http://schemas.openxmlformats.org/officeDocument/2006/customXml" ds:itemID="{7A5403D9-894B-4C72-9D34-493308972FC4}">
  <ds:schemaRefs>
    <ds:schemaRef ds:uri="http://schemas.microsoft.com/sharepoint/v3/contenttype/forms"/>
  </ds:schemaRefs>
</ds:datastoreItem>
</file>

<file path=customXml/itemProps3.xml><?xml version="1.0" encoding="utf-8"?>
<ds:datastoreItem xmlns:ds="http://schemas.openxmlformats.org/officeDocument/2006/customXml" ds:itemID="{24F033C6-A915-4C12-9328-D21E731DD288}">
  <ds:schemaRefs>
    <ds:schemaRef ds:uri="http://schemas.microsoft.com/office/2006/metadata/properties"/>
    <ds:schemaRef ds:uri="http://schemas.microsoft.com/office/infopath/2007/PartnerControls"/>
    <ds:schemaRef ds:uri="82b5b377-5ded-413d-b4d5-c72a836bb93c"/>
    <ds:schemaRef ds:uri="934bf06a-38ee-49b6-9420-ee8f688d1e24"/>
  </ds:schemaRefs>
</ds:datastoreItem>
</file>

<file path=docProps/app.xml><?xml version="1.0" encoding="utf-8"?>
<Properties xmlns="http://schemas.openxmlformats.org/officeDocument/2006/extended-properties" xmlns:vt="http://schemas.openxmlformats.org/officeDocument/2006/docPropsVTypes">
  <TotalTime>1816</TotalTime>
  <Words>1681</Words>
  <Application>Microsoft Office PowerPoint</Application>
  <PresentationFormat>Widescreen</PresentationFormat>
  <Paragraphs>127</Paragraphs>
  <Slides>22</Slides>
  <Notes>7</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1" baseType="lpstr">
      <vt:lpstr>.PingFang SC Regular</vt:lpstr>
      <vt:lpstr>Arial</vt:lpstr>
      <vt:lpstr>Calibri</vt:lpstr>
      <vt:lpstr>Segoe UI</vt:lpstr>
      <vt:lpstr>Segoe UI Light</vt:lpstr>
      <vt:lpstr>Segoe UI Semibold</vt:lpstr>
      <vt:lpstr>System Font Regular</vt:lpstr>
      <vt:lpstr>1_Office Theme</vt:lpstr>
      <vt:lpstr>think-cell Slide</vt:lpstr>
      <vt:lpstr>PowerPoint Presentation</vt:lpstr>
      <vt:lpstr>GOAL OF THE SESSION</vt:lpstr>
      <vt:lpstr>AGENDA</vt:lpstr>
      <vt:lpstr>VALUING WATER MAY MEAN DIFFERENT THINGS…</vt:lpstr>
      <vt:lpstr>VALUING WATER PRINCIPLES </vt:lpstr>
      <vt:lpstr>WHY WE DO IT</vt:lpstr>
      <vt:lpstr>THE CASE: WATER SHORTAGE IN THE KONYA BASIN</vt:lpstr>
      <vt:lpstr>THE CASE: THE KONYA BASIN</vt:lpstr>
      <vt:lpstr>THE CASE: FACTS &amp; FIGURES ABOUT GLOBAL WATER USE</vt:lpstr>
      <vt:lpstr>PRACTICE: VALUE CONVERSATION – 1: Values</vt:lpstr>
      <vt:lpstr>PRACTICE: VALUE CONVERSATION – 2: Problem</vt:lpstr>
      <vt:lpstr>PRACTICE: VALUE CONVERSATION – 3: Us</vt:lpstr>
      <vt:lpstr>PRACTICE: VALUE CONVERSATION – 4: Conclusions</vt:lpstr>
      <vt:lpstr>REFLECTION</vt:lpstr>
      <vt:lpstr>PowerPoint Presentation</vt:lpstr>
      <vt:lpstr>MORE ABOUT VALUES</vt:lpstr>
      <vt:lpstr>MORE ABOUT VALUES</vt:lpstr>
      <vt:lpstr>MORE ABOUT VALUES</vt:lpstr>
      <vt:lpstr>THE CASE: WATER POLLUTION IN MEXICO</vt:lpstr>
      <vt:lpstr>THE CASE: WATER POLLUTION IN MEXICO</vt:lpstr>
      <vt:lpstr>THE CASE: FLOOD RISK IN HCMC</vt:lpstr>
      <vt:lpstr>THE CASE: FLOOD RISK IN HCMC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Pauline Smout</dc:creator>
  <cp:lastModifiedBy>Pauline Smout</cp:lastModifiedBy>
  <cp:revision>2</cp:revision>
  <dcterms:created xsi:type="dcterms:W3CDTF">2022-11-06T21:51:38Z</dcterms:created>
  <dcterms:modified xsi:type="dcterms:W3CDTF">2023-03-03T16:24:52Z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0x01010086A618E2C5A5C946923B711EFBA4932E</vt:lpwstr>
  </property>
  <property fmtid="{D5CDD505-2E9C-101B-9397-08002B2CF9AE}" pid="3" name="MediaServiceImageTags">
    <vt:lpwstr/>
  </property>
</Properties>
</file>